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6.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27"/>
  </p:notesMasterIdLst>
  <p:sldIdLst>
    <p:sldId id="256" r:id="rId2"/>
    <p:sldId id="258" r:id="rId3"/>
    <p:sldId id="296" r:id="rId4"/>
    <p:sldId id="295" r:id="rId5"/>
    <p:sldId id="297" r:id="rId6"/>
    <p:sldId id="298" r:id="rId7"/>
    <p:sldId id="301" r:id="rId8"/>
    <p:sldId id="302" r:id="rId9"/>
    <p:sldId id="287" r:id="rId10"/>
    <p:sldId id="288" r:id="rId11"/>
    <p:sldId id="291" r:id="rId12"/>
    <p:sldId id="292" r:id="rId13"/>
    <p:sldId id="293" r:id="rId14"/>
    <p:sldId id="294" r:id="rId15"/>
    <p:sldId id="261" r:id="rId16"/>
    <p:sldId id="281" r:id="rId17"/>
    <p:sldId id="282" r:id="rId18"/>
    <p:sldId id="280" r:id="rId19"/>
    <p:sldId id="283" r:id="rId20"/>
    <p:sldId id="285" r:id="rId21"/>
    <p:sldId id="284" r:id="rId22"/>
    <p:sldId id="286" r:id="rId23"/>
    <p:sldId id="289" r:id="rId24"/>
    <p:sldId id="290" r:id="rId25"/>
    <p:sldId id="279" r:id="rId26"/>
  </p:sldIdLst>
  <p:sldSz cx="9144000" cy="6858000" type="screen4x3"/>
  <p:notesSz cx="6858000" cy="9144000"/>
  <p:embeddedFontLst>
    <p:embeddedFont>
      <p:font typeface="Quicksand"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36D6B8"/>
    <a:srgbClr val="45C79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EC3B77BB-348E-475B-A961-76DED87EF131}">
  <a:tblStyle styleId="{EC3B77BB-348E-475B-A961-76DED87EF131}"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75" autoAdjust="0"/>
  </p:normalViewPr>
  <p:slideViewPr>
    <p:cSldViewPr>
      <p:cViewPr varScale="1">
        <p:scale>
          <a:sx n="60" d="100"/>
          <a:sy n="60" d="100"/>
        </p:scale>
        <p:origin x="-1656" y="-84"/>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xmlns="" val="227724508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GB" dirty="0" smtClean="0"/>
          </a:p>
          <a:p>
            <a:r>
              <a:rPr lang="en-GB" dirty="0" smtClean="0"/>
              <a:t>Development process:</a:t>
            </a:r>
          </a:p>
          <a:p>
            <a:pPr marL="228600" indent="-228600">
              <a:buFont typeface="+mj-lt"/>
              <a:buAutoNum type="arabicPeriod"/>
            </a:pPr>
            <a:r>
              <a:rPr lang="en-GB" dirty="0" smtClean="0"/>
              <a:t>Loading</a:t>
            </a:r>
            <a:r>
              <a:rPr lang="en-GB" baseline="0" dirty="0" smtClean="0"/>
              <a:t> the JDBC driver to be able to connect to the database you wish</a:t>
            </a:r>
          </a:p>
          <a:p>
            <a:pPr marL="228600" indent="-228600">
              <a:buFont typeface="+mj-lt"/>
              <a:buAutoNum type="arabicPeriod"/>
            </a:pPr>
            <a:r>
              <a:rPr lang="en-GB" baseline="0" dirty="0" smtClean="0"/>
              <a:t>Provide the details of the database (name ,location) to enable a connection</a:t>
            </a:r>
            <a:endParaRPr lang="en-GB" dirty="0" smtClean="0"/>
          </a:p>
          <a:p>
            <a:pPr marL="228600" indent="-228600">
              <a:buAutoNum type="arabicPeriod"/>
            </a:pPr>
            <a:r>
              <a:rPr lang="en-GB" sz="1100" kern="1200" dirty="0" smtClean="0">
                <a:solidFill>
                  <a:schemeClr val="tx1"/>
                </a:solidFill>
                <a:latin typeface="+mn-lt"/>
                <a:ea typeface="+mn-ea"/>
                <a:cs typeface="+mn-cs"/>
              </a:rPr>
              <a:t>Create a statement</a:t>
            </a:r>
          </a:p>
          <a:p>
            <a:pPr marL="228600" indent="-228600">
              <a:buAutoNum type="arabicPeriod"/>
            </a:pPr>
            <a:r>
              <a:rPr lang="en-GB" sz="1100" kern="1200" dirty="0" smtClean="0">
                <a:solidFill>
                  <a:schemeClr val="tx1"/>
                </a:solidFill>
                <a:latin typeface="+mn-lt"/>
                <a:ea typeface="+mn-ea"/>
                <a:cs typeface="+mn-cs"/>
              </a:rPr>
              <a:t>Execute SQL query</a:t>
            </a:r>
          </a:p>
          <a:p>
            <a:pPr marL="228600" indent="-228600">
              <a:buAutoNum type="arabicPeriod"/>
            </a:pPr>
            <a:r>
              <a:rPr lang="en-GB" sz="1100" kern="1200" dirty="0" smtClean="0">
                <a:solidFill>
                  <a:schemeClr val="tx1"/>
                </a:solidFill>
                <a:latin typeface="+mn-lt"/>
                <a:ea typeface="+mn-ea"/>
                <a:cs typeface="+mn-cs"/>
              </a:rPr>
              <a:t>Process the result set</a:t>
            </a:r>
          </a:p>
          <a:p>
            <a:pPr marL="228600" indent="-228600">
              <a:buAutoNum type="arabicPeriod"/>
            </a:pPr>
            <a:r>
              <a:rPr lang="en-GB" sz="1100" kern="1200" dirty="0" smtClean="0">
                <a:solidFill>
                  <a:schemeClr val="tx1"/>
                </a:solidFill>
                <a:latin typeface="+mn-lt"/>
                <a:ea typeface="+mn-ea"/>
                <a:cs typeface="+mn-cs"/>
              </a:rPr>
              <a:t>Then close the connection, statement and result set objects</a:t>
            </a:r>
            <a:endParaRPr lang="en-GB" dirty="0" smtClean="0"/>
          </a:p>
          <a:p>
            <a:endParaRPr lang="el-G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dirty="0" smtClean="0"/>
              <a:t>The</a:t>
            </a:r>
            <a:r>
              <a:rPr lang="en-GB" baseline="0" dirty="0" smtClean="0"/>
              <a:t> first thing we need for JDBC is to import java.sql.* which p</a:t>
            </a:r>
            <a:r>
              <a:rPr lang="en-GB" dirty="0" smtClean="0">
                <a:effectLst/>
              </a:rPr>
              <a:t>rovides the API for accessing and processing data stored in a data source.</a:t>
            </a:r>
            <a:endParaRPr lang="en-GB" dirty="0" smtClean="0"/>
          </a:p>
          <a:p>
            <a:r>
              <a:rPr lang="en-GB" dirty="0" smtClean="0"/>
              <a:t>Connection: </a:t>
            </a:r>
            <a:r>
              <a:rPr lang="en-GB" dirty="0" smtClean="0">
                <a:effectLst/>
              </a:rPr>
              <a:t>A connection (session) with a specific database. SQL statements are executed and results are returned within the context of a connection.</a:t>
            </a:r>
          </a:p>
          <a:p>
            <a:r>
              <a:rPr lang="en-GB" dirty="0" smtClean="0">
                <a:effectLst/>
              </a:rPr>
              <a:t>Statement:</a:t>
            </a:r>
            <a:r>
              <a:rPr lang="en-GB" baseline="0" dirty="0" smtClean="0">
                <a:effectLst/>
              </a:rPr>
              <a:t> </a:t>
            </a:r>
            <a:r>
              <a:rPr lang="en-GB" dirty="0" smtClean="0">
                <a:effectLst/>
              </a:rPr>
              <a:t>The object used for executing a static SQL statement and returning the results it produces.</a:t>
            </a:r>
            <a:r>
              <a:rPr lang="en-GB" baseline="0" dirty="0" smtClean="0">
                <a:effectLst/>
              </a:rPr>
              <a:t> We will use this in the next part.</a:t>
            </a:r>
          </a:p>
          <a:p>
            <a:r>
              <a:rPr lang="en-GB" dirty="0" smtClean="0">
                <a:effectLst/>
              </a:rPr>
              <a:t>Execute</a:t>
            </a:r>
            <a:r>
              <a:rPr lang="en-GB" baseline="0" dirty="0" smtClean="0">
                <a:effectLst/>
              </a:rPr>
              <a:t> SQL query</a:t>
            </a:r>
            <a:r>
              <a:rPr lang="en-GB" dirty="0" smtClean="0">
                <a:effectLst/>
              </a:rPr>
              <a:t>: A table of data representing a database Result Set.</a:t>
            </a:r>
            <a:r>
              <a:rPr lang="en-GB" baseline="0" dirty="0" smtClean="0">
                <a:effectLst/>
              </a:rPr>
              <a:t> Here we are using a statement object to execute an SQL query. In this example we are selecting all from users to return a Result Set based on this.</a:t>
            </a:r>
            <a:endParaRPr lang="en-GB" dirty="0" smtClean="0">
              <a:effectLst/>
            </a:endParaRPr>
          </a:p>
          <a:p>
            <a:r>
              <a:rPr lang="en-GB" dirty="0" smtClean="0">
                <a:effectLst/>
              </a:rPr>
              <a:t>Processing</a:t>
            </a:r>
            <a:r>
              <a:rPr lang="en-GB" baseline="0" dirty="0" smtClean="0">
                <a:effectLst/>
              </a:rPr>
              <a:t> Result Set: The result set is initially placed before the first row so we use </a:t>
            </a:r>
            <a:r>
              <a:rPr lang="en-GB" baseline="0" dirty="0" err="1" smtClean="0">
                <a:effectLst/>
              </a:rPr>
              <a:t>myRs.next</a:t>
            </a:r>
            <a:r>
              <a:rPr lang="en-GB" baseline="0" dirty="0" smtClean="0">
                <a:effectLst/>
              </a:rPr>
              <a:t> to move forward rows and this returns true if there are rows to process. </a:t>
            </a:r>
          </a:p>
          <a:p>
            <a:r>
              <a:rPr lang="en-GB" baseline="0" dirty="0" smtClean="0">
                <a:effectLst/>
              </a:rPr>
              <a:t>Therefore we can use this to process each row in the result set. In this example we are getting data held in the first name and last name columns within the table.</a:t>
            </a:r>
          </a:p>
          <a:p>
            <a:endParaRPr lang="en-GB" baseline="0" dirty="0" smtClean="0">
              <a:effectLst/>
            </a:endParaRPr>
          </a:p>
          <a:p>
            <a:r>
              <a:rPr lang="en-GB" baseline="0" dirty="0" smtClean="0">
                <a:effectLst/>
              </a:rPr>
              <a:t>Finally we close </a:t>
            </a:r>
            <a:r>
              <a:rPr lang="en-GB" baseline="0" dirty="0" err="1" smtClean="0">
                <a:effectLst/>
              </a:rPr>
              <a:t>ResultSet</a:t>
            </a:r>
            <a:r>
              <a:rPr lang="en-GB" baseline="0" dirty="0" smtClean="0">
                <a:effectLst/>
              </a:rPr>
              <a:t>, statement and connection.</a:t>
            </a:r>
          </a:p>
          <a:p>
            <a:endParaRPr lang="el-G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6" name="Shape 28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1319175" y="2876425"/>
            <a:ext cx="6680399" cy="1546500"/>
          </a:xfrm>
          <a:prstGeom prst="rect">
            <a:avLst/>
          </a:prstGeom>
        </p:spPr>
        <p:txBody>
          <a:bodyPr lIns="91425" tIns="91425" rIns="91425" bIns="91425" anchor="t" anchorCtr="0"/>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a:endParaRPr/>
          </a:p>
        </p:txBody>
      </p:sp>
      <p:cxnSp>
        <p:nvCxnSpPr>
          <p:cNvPr id="10" name="Shape 10"/>
          <p:cNvCxnSpPr>
            <a:stCxn id="11" idx="4"/>
          </p:cNvCxnSpPr>
          <p:nvPr/>
        </p:nvCxnSpPr>
        <p:spPr>
          <a:xfrm>
            <a:off x="903750" y="3563700"/>
            <a:ext cx="0" cy="3294300"/>
          </a:xfrm>
          <a:prstGeom prst="straightConnector1">
            <a:avLst/>
          </a:prstGeom>
          <a:noFill/>
          <a:ln w="9525" cap="flat" cmpd="sng">
            <a:solidFill>
              <a:srgbClr val="999FA9"/>
            </a:solidFill>
            <a:prstDash val="solid"/>
            <a:round/>
            <a:headEnd type="none" w="lg" len="lg"/>
            <a:tailEnd type="none" w="lg" len="lg"/>
          </a:ln>
        </p:spPr>
      </p:cxnSp>
      <p:sp>
        <p:nvSpPr>
          <p:cNvPr id="11" name="Shape 11"/>
          <p:cNvSpPr/>
          <p:nvPr/>
        </p:nvSpPr>
        <p:spPr>
          <a:xfrm>
            <a:off x="769050" y="3294300"/>
            <a:ext cx="269400" cy="269400"/>
          </a:xfrm>
          <a:prstGeom prst="ellipse">
            <a:avLst/>
          </a:prstGeom>
          <a:solidFill>
            <a:srgbClr val="39C0BA"/>
          </a:solidFill>
          <a:ln w="28575" cap="flat" cmpd="sng">
            <a:solidFill>
              <a:srgbClr val="2E303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2"/>
        <p:cNvGrpSpPr/>
        <p:nvPr/>
      </p:nvGrpSpPr>
      <p:grpSpPr>
        <a:xfrm>
          <a:off x="0" y="0"/>
          <a:ext cx="0" cy="0"/>
          <a:chOff x="0" y="0"/>
          <a:chExt cx="0" cy="0"/>
        </a:xfrm>
      </p:grpSpPr>
      <p:cxnSp>
        <p:nvCxnSpPr>
          <p:cNvPr id="23" name="Shape 23"/>
          <p:cNvCxnSpPr/>
          <p:nvPr/>
        </p:nvCxnSpPr>
        <p:spPr>
          <a:xfrm>
            <a:off x="903825" y="-7925"/>
            <a:ext cx="0" cy="6866100"/>
          </a:xfrm>
          <a:prstGeom prst="straightConnector1">
            <a:avLst/>
          </a:prstGeom>
          <a:noFill/>
          <a:ln w="9525" cap="flat" cmpd="sng">
            <a:solidFill>
              <a:srgbClr val="999FA9"/>
            </a:solidFill>
            <a:prstDash val="solid"/>
            <a:round/>
            <a:headEnd type="none" w="lg" len="lg"/>
            <a:tailEnd type="none" w="lg" len="lg"/>
          </a:ln>
        </p:spPr>
      </p:cxnSp>
      <p:sp>
        <p:nvSpPr>
          <p:cNvPr id="24" name="Shape 24"/>
          <p:cNvSpPr/>
          <p:nvPr/>
        </p:nvSpPr>
        <p:spPr>
          <a:xfrm>
            <a:off x="808725" y="800750"/>
            <a:ext cx="190200" cy="190200"/>
          </a:xfrm>
          <a:prstGeom prst="ellipse">
            <a:avLst/>
          </a:prstGeom>
          <a:solidFill>
            <a:srgbClr val="39C0BA"/>
          </a:solidFill>
          <a:ln w="28575" cap="flat" cmpd="sng">
            <a:solidFill>
              <a:srgbClr val="2E303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5" name="Shape 25"/>
          <p:cNvSpPr/>
          <p:nvPr/>
        </p:nvSpPr>
        <p:spPr>
          <a:xfrm>
            <a:off x="769050" y="1861900"/>
            <a:ext cx="269400" cy="269400"/>
          </a:xfrm>
          <a:prstGeom prst="ellipse">
            <a:avLst/>
          </a:prstGeom>
          <a:solidFill>
            <a:srgbClr val="2E3037"/>
          </a:solidFill>
          <a:ln w="9525" cap="flat" cmpd="sng">
            <a:solidFill>
              <a:srgbClr val="999FA9"/>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6" name="Shape 26"/>
          <p:cNvSpPr txBox="1">
            <a:spLocks noGrp="1"/>
          </p:cNvSpPr>
          <p:nvPr>
            <p:ph type="title"/>
          </p:nvPr>
        </p:nvSpPr>
        <p:spPr>
          <a:xfrm>
            <a:off x="1165475" y="665975"/>
            <a:ext cx="6858000" cy="459900"/>
          </a:xfrm>
          <a:prstGeom prst="rect">
            <a:avLst/>
          </a:prstGeom>
        </p:spPr>
        <p:txBody>
          <a:bodyPr lIns="91425" tIns="91425" rIns="91425" bIns="91425" anchor="b" anchorCtr="0"/>
          <a:lstStyle>
            <a:lvl1pPr lvl="0" rtl="0">
              <a:spcBef>
                <a:spcPts val="0"/>
              </a:spcBef>
              <a:buClr>
                <a:srgbClr val="39C0BA"/>
              </a:buClr>
              <a:buSzPct val="100000"/>
              <a:buFont typeface="Quicksand"/>
              <a:buNone/>
              <a:defRPr sz="1800">
                <a:solidFill>
                  <a:srgbClr val="39C0BA"/>
                </a:solidFill>
                <a:latin typeface="Quicksand"/>
                <a:ea typeface="Quicksand"/>
                <a:cs typeface="Quicksand"/>
                <a:sym typeface="Quicksand"/>
              </a:defRPr>
            </a:lvl1pPr>
            <a:lvl2pPr lvl="1" rtl="0">
              <a:spcBef>
                <a:spcPts val="0"/>
              </a:spcBef>
              <a:buClr>
                <a:srgbClr val="39C0BA"/>
              </a:buClr>
              <a:buSzPct val="100000"/>
              <a:buFont typeface="Quicksand"/>
              <a:buNone/>
              <a:defRPr sz="1800">
                <a:solidFill>
                  <a:srgbClr val="39C0BA"/>
                </a:solidFill>
                <a:latin typeface="Quicksand"/>
                <a:ea typeface="Quicksand"/>
                <a:cs typeface="Quicksand"/>
                <a:sym typeface="Quicksand"/>
              </a:defRPr>
            </a:lvl2pPr>
            <a:lvl3pPr lvl="2" rtl="0">
              <a:spcBef>
                <a:spcPts val="0"/>
              </a:spcBef>
              <a:buClr>
                <a:srgbClr val="39C0BA"/>
              </a:buClr>
              <a:buSzPct val="100000"/>
              <a:buFont typeface="Quicksand"/>
              <a:buNone/>
              <a:defRPr sz="1800">
                <a:solidFill>
                  <a:srgbClr val="39C0BA"/>
                </a:solidFill>
                <a:latin typeface="Quicksand"/>
                <a:ea typeface="Quicksand"/>
                <a:cs typeface="Quicksand"/>
                <a:sym typeface="Quicksand"/>
              </a:defRPr>
            </a:lvl3pPr>
            <a:lvl4pPr lvl="3" rtl="0">
              <a:spcBef>
                <a:spcPts val="0"/>
              </a:spcBef>
              <a:buClr>
                <a:srgbClr val="39C0BA"/>
              </a:buClr>
              <a:buSzPct val="100000"/>
              <a:buFont typeface="Quicksand"/>
              <a:buNone/>
              <a:defRPr sz="1800">
                <a:solidFill>
                  <a:srgbClr val="39C0BA"/>
                </a:solidFill>
                <a:latin typeface="Quicksand"/>
                <a:ea typeface="Quicksand"/>
                <a:cs typeface="Quicksand"/>
                <a:sym typeface="Quicksand"/>
              </a:defRPr>
            </a:lvl4pPr>
            <a:lvl5pPr lvl="4" rtl="0">
              <a:spcBef>
                <a:spcPts val="0"/>
              </a:spcBef>
              <a:buClr>
                <a:srgbClr val="39C0BA"/>
              </a:buClr>
              <a:buSzPct val="100000"/>
              <a:buFont typeface="Quicksand"/>
              <a:buNone/>
              <a:defRPr sz="1800">
                <a:solidFill>
                  <a:srgbClr val="39C0BA"/>
                </a:solidFill>
                <a:latin typeface="Quicksand"/>
                <a:ea typeface="Quicksand"/>
                <a:cs typeface="Quicksand"/>
                <a:sym typeface="Quicksand"/>
              </a:defRPr>
            </a:lvl5pPr>
            <a:lvl6pPr lvl="5" rtl="0">
              <a:spcBef>
                <a:spcPts val="0"/>
              </a:spcBef>
              <a:buClr>
                <a:srgbClr val="39C0BA"/>
              </a:buClr>
              <a:buSzPct val="100000"/>
              <a:buFont typeface="Quicksand"/>
              <a:buNone/>
              <a:defRPr sz="1800">
                <a:solidFill>
                  <a:srgbClr val="39C0BA"/>
                </a:solidFill>
                <a:latin typeface="Quicksand"/>
                <a:ea typeface="Quicksand"/>
                <a:cs typeface="Quicksand"/>
                <a:sym typeface="Quicksand"/>
              </a:defRPr>
            </a:lvl6pPr>
            <a:lvl7pPr lvl="6" rtl="0">
              <a:spcBef>
                <a:spcPts val="0"/>
              </a:spcBef>
              <a:buClr>
                <a:srgbClr val="39C0BA"/>
              </a:buClr>
              <a:buSzPct val="100000"/>
              <a:buFont typeface="Quicksand"/>
              <a:buNone/>
              <a:defRPr sz="1800">
                <a:solidFill>
                  <a:srgbClr val="39C0BA"/>
                </a:solidFill>
                <a:latin typeface="Quicksand"/>
                <a:ea typeface="Quicksand"/>
                <a:cs typeface="Quicksand"/>
                <a:sym typeface="Quicksand"/>
              </a:defRPr>
            </a:lvl7pPr>
            <a:lvl8pPr lvl="7" rtl="0">
              <a:spcBef>
                <a:spcPts val="0"/>
              </a:spcBef>
              <a:buClr>
                <a:srgbClr val="39C0BA"/>
              </a:buClr>
              <a:buSzPct val="100000"/>
              <a:buFont typeface="Quicksand"/>
              <a:buNone/>
              <a:defRPr sz="1800">
                <a:solidFill>
                  <a:srgbClr val="39C0BA"/>
                </a:solidFill>
                <a:latin typeface="Quicksand"/>
                <a:ea typeface="Quicksand"/>
                <a:cs typeface="Quicksand"/>
                <a:sym typeface="Quicksand"/>
              </a:defRPr>
            </a:lvl8pPr>
            <a:lvl9pPr lvl="8" rtl="0">
              <a:spcBef>
                <a:spcPts val="0"/>
              </a:spcBef>
              <a:buClr>
                <a:srgbClr val="39C0BA"/>
              </a:buClr>
              <a:buSzPct val="100000"/>
              <a:buFont typeface="Quicksand"/>
              <a:buNone/>
              <a:defRPr sz="1800">
                <a:solidFill>
                  <a:srgbClr val="39C0BA"/>
                </a:solidFill>
                <a:latin typeface="Quicksand"/>
                <a:ea typeface="Quicksand"/>
                <a:cs typeface="Quicksand"/>
                <a:sym typeface="Quicksand"/>
              </a:defRPr>
            </a:lvl9pPr>
          </a:lstStyle>
          <a:p>
            <a:endParaRPr/>
          </a:p>
        </p:txBody>
      </p:sp>
      <p:sp>
        <p:nvSpPr>
          <p:cNvPr id="27" name="Shape 27"/>
          <p:cNvSpPr txBox="1">
            <a:spLocks noGrp="1"/>
          </p:cNvSpPr>
          <p:nvPr>
            <p:ph type="body" idx="1"/>
          </p:nvPr>
        </p:nvSpPr>
        <p:spPr>
          <a:xfrm>
            <a:off x="1165497" y="1600200"/>
            <a:ext cx="6858000" cy="4967700"/>
          </a:xfrm>
          <a:prstGeom prst="rect">
            <a:avLst/>
          </a:prstGeom>
        </p:spPr>
        <p:txBody>
          <a:bodyPr lIns="91425" tIns="91425" rIns="91425" bIns="91425" anchor="t" anchorCtr="0"/>
          <a:lstStyle>
            <a:lvl1pPr lvl="0" rtl="0">
              <a:spcBef>
                <a:spcPts val="600"/>
              </a:spcBef>
              <a:buClr>
                <a:srgbClr val="F3F3F3"/>
              </a:buClr>
              <a:buSzPct val="100000"/>
              <a:buFont typeface="Quicksand"/>
              <a:buChar char="◦"/>
              <a:defRPr sz="3000">
                <a:solidFill>
                  <a:srgbClr val="F3F3F3"/>
                </a:solidFill>
                <a:latin typeface="Quicksand"/>
                <a:ea typeface="Quicksand"/>
                <a:cs typeface="Quicksand"/>
                <a:sym typeface="Quicksand"/>
              </a:defRPr>
            </a:lvl1pPr>
            <a:lvl2pPr lvl="1" rtl="0">
              <a:spcBef>
                <a:spcPts val="480"/>
              </a:spcBef>
              <a:buClr>
                <a:srgbClr val="F3F3F3"/>
              </a:buClr>
              <a:buSzPct val="100000"/>
              <a:buFont typeface="Quicksand"/>
              <a:buChar char="▫"/>
              <a:defRPr sz="2400">
                <a:solidFill>
                  <a:srgbClr val="F3F3F3"/>
                </a:solidFill>
                <a:latin typeface="Quicksand"/>
                <a:ea typeface="Quicksand"/>
                <a:cs typeface="Quicksand"/>
                <a:sym typeface="Quicksand"/>
              </a:defRPr>
            </a:lvl2pPr>
            <a:lvl3pPr lvl="2" rtl="0">
              <a:spcBef>
                <a:spcPts val="480"/>
              </a:spcBef>
              <a:buClr>
                <a:srgbClr val="F3F3F3"/>
              </a:buClr>
              <a:buSzPct val="100000"/>
              <a:buFont typeface="Quicksand"/>
              <a:defRPr sz="2400">
                <a:solidFill>
                  <a:srgbClr val="F3F3F3"/>
                </a:solidFill>
                <a:latin typeface="Quicksand"/>
                <a:ea typeface="Quicksand"/>
                <a:cs typeface="Quicksand"/>
                <a:sym typeface="Quicksand"/>
              </a:defRPr>
            </a:lvl3pPr>
            <a:lvl4pPr lvl="3" rtl="0">
              <a:spcBef>
                <a:spcPts val="360"/>
              </a:spcBef>
              <a:buClr>
                <a:srgbClr val="F3F3F3"/>
              </a:buClr>
              <a:buSzPct val="100000"/>
              <a:buFont typeface="Quicksand"/>
              <a:defRPr sz="1800">
                <a:solidFill>
                  <a:srgbClr val="F3F3F3"/>
                </a:solidFill>
                <a:latin typeface="Quicksand"/>
                <a:ea typeface="Quicksand"/>
                <a:cs typeface="Quicksand"/>
                <a:sym typeface="Quicksand"/>
              </a:defRPr>
            </a:lvl4pPr>
            <a:lvl5pPr lvl="4" rtl="0">
              <a:spcBef>
                <a:spcPts val="360"/>
              </a:spcBef>
              <a:buClr>
                <a:srgbClr val="F3F3F3"/>
              </a:buClr>
              <a:buSzPct val="100000"/>
              <a:buFont typeface="Quicksand"/>
              <a:defRPr sz="1800">
                <a:solidFill>
                  <a:srgbClr val="F3F3F3"/>
                </a:solidFill>
                <a:latin typeface="Quicksand"/>
                <a:ea typeface="Quicksand"/>
                <a:cs typeface="Quicksand"/>
                <a:sym typeface="Quicksand"/>
              </a:defRPr>
            </a:lvl5pPr>
            <a:lvl6pPr lvl="5" rtl="0">
              <a:spcBef>
                <a:spcPts val="360"/>
              </a:spcBef>
              <a:buClr>
                <a:srgbClr val="F3F3F3"/>
              </a:buClr>
              <a:buSzPct val="100000"/>
              <a:buFont typeface="Quicksand"/>
              <a:defRPr sz="1800">
                <a:solidFill>
                  <a:srgbClr val="F3F3F3"/>
                </a:solidFill>
                <a:latin typeface="Quicksand"/>
                <a:ea typeface="Quicksand"/>
                <a:cs typeface="Quicksand"/>
                <a:sym typeface="Quicksand"/>
              </a:defRPr>
            </a:lvl6pPr>
            <a:lvl7pPr lvl="6" rtl="0">
              <a:spcBef>
                <a:spcPts val="360"/>
              </a:spcBef>
              <a:buClr>
                <a:srgbClr val="F3F3F3"/>
              </a:buClr>
              <a:buSzPct val="100000"/>
              <a:buFont typeface="Quicksand"/>
              <a:defRPr sz="1800">
                <a:solidFill>
                  <a:srgbClr val="F3F3F3"/>
                </a:solidFill>
                <a:latin typeface="Quicksand"/>
                <a:ea typeface="Quicksand"/>
                <a:cs typeface="Quicksand"/>
                <a:sym typeface="Quicksand"/>
              </a:defRPr>
            </a:lvl7pPr>
            <a:lvl8pPr lvl="7" rtl="0">
              <a:spcBef>
                <a:spcPts val="360"/>
              </a:spcBef>
              <a:buClr>
                <a:srgbClr val="F3F3F3"/>
              </a:buClr>
              <a:buSzPct val="100000"/>
              <a:buFont typeface="Quicksand"/>
              <a:defRPr sz="1800">
                <a:solidFill>
                  <a:srgbClr val="F3F3F3"/>
                </a:solidFill>
                <a:latin typeface="Quicksand"/>
                <a:ea typeface="Quicksand"/>
                <a:cs typeface="Quicksand"/>
                <a:sym typeface="Quicksand"/>
              </a:defRPr>
            </a:lvl8pPr>
            <a:lvl9pPr lvl="8" rtl="0">
              <a:spcBef>
                <a:spcPts val="360"/>
              </a:spcBef>
              <a:buClr>
                <a:srgbClr val="F3F3F3"/>
              </a:buClr>
              <a:buSzPct val="100000"/>
              <a:buFont typeface="Quicksand"/>
              <a:defRPr sz="1800">
                <a:solidFill>
                  <a:srgbClr val="F3F3F3"/>
                </a:solidFill>
                <a:latin typeface="Quicksand"/>
                <a:ea typeface="Quicksand"/>
                <a:cs typeface="Quicksand"/>
                <a:sym typeface="Quicksan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1165475" y="665975"/>
            <a:ext cx="6858000" cy="4599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0" name="Shape 30"/>
          <p:cNvSpPr txBox="1">
            <a:spLocks noGrp="1"/>
          </p:cNvSpPr>
          <p:nvPr>
            <p:ph type="body" idx="1"/>
          </p:nvPr>
        </p:nvSpPr>
        <p:spPr>
          <a:xfrm>
            <a:off x="1165474" y="1600200"/>
            <a:ext cx="3306900" cy="4967700"/>
          </a:xfrm>
          <a:prstGeom prst="rect">
            <a:avLst/>
          </a:prstGeom>
        </p:spPr>
        <p:txBody>
          <a:bodyPr lIns="91425" tIns="91425" rIns="91425" bIns="91425" anchor="t" anchorCtr="0"/>
          <a:lstStyle>
            <a:lvl1pPr lvl="0">
              <a:spcBef>
                <a:spcPts val="0"/>
              </a:spcBef>
              <a:buSzPct val="100000"/>
              <a:defRPr sz="2600"/>
            </a:lvl1pPr>
            <a:lvl2pPr lvl="1">
              <a:spcBef>
                <a:spcPts val="0"/>
              </a:spcBef>
              <a:buSzPct val="100000"/>
              <a:defRPr sz="2600"/>
            </a:lvl2pPr>
            <a:lvl3pPr lvl="2">
              <a:spcBef>
                <a:spcPts val="0"/>
              </a:spcBef>
              <a:buSzPct val="100000"/>
              <a:defRPr sz="2600"/>
            </a:lvl3pPr>
            <a:lvl4pPr lvl="3">
              <a:spcBef>
                <a:spcPts val="0"/>
              </a:spcBef>
              <a:buSzPct val="100000"/>
              <a:defRPr sz="2600"/>
            </a:lvl4pPr>
            <a:lvl5pPr lvl="4">
              <a:spcBef>
                <a:spcPts val="0"/>
              </a:spcBef>
              <a:buSzPct val="100000"/>
              <a:defRPr sz="2600"/>
            </a:lvl5pPr>
            <a:lvl6pPr lvl="5">
              <a:spcBef>
                <a:spcPts val="0"/>
              </a:spcBef>
              <a:buSzPct val="100000"/>
              <a:defRPr sz="2600"/>
            </a:lvl6pPr>
            <a:lvl7pPr lvl="6">
              <a:spcBef>
                <a:spcPts val="0"/>
              </a:spcBef>
              <a:buSzPct val="100000"/>
              <a:defRPr sz="2600"/>
            </a:lvl7pPr>
            <a:lvl8pPr lvl="7">
              <a:spcBef>
                <a:spcPts val="0"/>
              </a:spcBef>
              <a:buSzPct val="100000"/>
              <a:defRPr sz="2600"/>
            </a:lvl8pPr>
            <a:lvl9pPr lvl="8">
              <a:spcBef>
                <a:spcPts val="0"/>
              </a:spcBef>
              <a:buSzPct val="100000"/>
              <a:defRPr sz="2600"/>
            </a:lvl9pPr>
          </a:lstStyle>
          <a:p>
            <a:endParaRPr/>
          </a:p>
        </p:txBody>
      </p:sp>
      <p:sp>
        <p:nvSpPr>
          <p:cNvPr id="31" name="Shape 31"/>
          <p:cNvSpPr txBox="1">
            <a:spLocks noGrp="1"/>
          </p:cNvSpPr>
          <p:nvPr>
            <p:ph type="body" idx="2"/>
          </p:nvPr>
        </p:nvSpPr>
        <p:spPr>
          <a:xfrm>
            <a:off x="4671569" y="1600200"/>
            <a:ext cx="3306900" cy="4967700"/>
          </a:xfrm>
          <a:prstGeom prst="rect">
            <a:avLst/>
          </a:prstGeom>
        </p:spPr>
        <p:txBody>
          <a:bodyPr lIns="91425" tIns="91425" rIns="91425" bIns="91425" anchor="t" anchorCtr="0"/>
          <a:lstStyle>
            <a:lvl1pPr lvl="0">
              <a:spcBef>
                <a:spcPts val="0"/>
              </a:spcBef>
              <a:buSzPct val="100000"/>
              <a:defRPr sz="2600"/>
            </a:lvl1pPr>
            <a:lvl2pPr lvl="1">
              <a:spcBef>
                <a:spcPts val="0"/>
              </a:spcBef>
              <a:buSzPct val="100000"/>
              <a:defRPr sz="2600"/>
            </a:lvl2pPr>
            <a:lvl3pPr lvl="2">
              <a:spcBef>
                <a:spcPts val="0"/>
              </a:spcBef>
              <a:buSzPct val="100000"/>
              <a:defRPr sz="2600"/>
            </a:lvl3pPr>
            <a:lvl4pPr lvl="3">
              <a:spcBef>
                <a:spcPts val="0"/>
              </a:spcBef>
              <a:buSzPct val="100000"/>
              <a:defRPr sz="2600"/>
            </a:lvl4pPr>
            <a:lvl5pPr lvl="4">
              <a:spcBef>
                <a:spcPts val="0"/>
              </a:spcBef>
              <a:buSzPct val="100000"/>
              <a:defRPr sz="2600"/>
            </a:lvl5pPr>
            <a:lvl6pPr lvl="5">
              <a:spcBef>
                <a:spcPts val="0"/>
              </a:spcBef>
              <a:buSzPct val="100000"/>
              <a:defRPr sz="2600"/>
            </a:lvl6pPr>
            <a:lvl7pPr lvl="6">
              <a:spcBef>
                <a:spcPts val="0"/>
              </a:spcBef>
              <a:buSzPct val="100000"/>
              <a:defRPr sz="2600"/>
            </a:lvl7pPr>
            <a:lvl8pPr lvl="7">
              <a:spcBef>
                <a:spcPts val="0"/>
              </a:spcBef>
              <a:buSzPct val="100000"/>
              <a:defRPr sz="2600"/>
            </a:lvl8pPr>
            <a:lvl9pPr lvl="8">
              <a:spcBef>
                <a:spcPts val="0"/>
              </a:spcBef>
              <a:buSzPct val="100000"/>
              <a:defRPr sz="2600"/>
            </a:lvl9pPr>
          </a:lstStyle>
          <a:p>
            <a:endParaRPr/>
          </a:p>
        </p:txBody>
      </p:sp>
      <p:cxnSp>
        <p:nvCxnSpPr>
          <p:cNvPr id="32" name="Shape 32"/>
          <p:cNvCxnSpPr/>
          <p:nvPr/>
        </p:nvCxnSpPr>
        <p:spPr>
          <a:xfrm>
            <a:off x="903825" y="-7925"/>
            <a:ext cx="0" cy="6866100"/>
          </a:xfrm>
          <a:prstGeom prst="straightConnector1">
            <a:avLst/>
          </a:prstGeom>
          <a:noFill/>
          <a:ln w="9525" cap="flat" cmpd="sng">
            <a:solidFill>
              <a:srgbClr val="999FA9"/>
            </a:solidFill>
            <a:prstDash val="solid"/>
            <a:round/>
            <a:headEnd type="none" w="lg" len="lg"/>
            <a:tailEnd type="none" w="lg" len="lg"/>
          </a:ln>
        </p:spPr>
      </p:cxnSp>
      <p:sp>
        <p:nvSpPr>
          <p:cNvPr id="33" name="Shape 33"/>
          <p:cNvSpPr/>
          <p:nvPr/>
        </p:nvSpPr>
        <p:spPr>
          <a:xfrm>
            <a:off x="808725" y="800750"/>
            <a:ext cx="190200" cy="190200"/>
          </a:xfrm>
          <a:prstGeom prst="ellipse">
            <a:avLst/>
          </a:prstGeom>
          <a:solidFill>
            <a:srgbClr val="39C0BA"/>
          </a:solidFill>
          <a:ln w="28575" cap="flat" cmpd="sng">
            <a:solidFill>
              <a:srgbClr val="2E303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 name="Shape 34"/>
          <p:cNvSpPr/>
          <p:nvPr/>
        </p:nvSpPr>
        <p:spPr>
          <a:xfrm>
            <a:off x="769050" y="1861900"/>
            <a:ext cx="269400" cy="269400"/>
          </a:xfrm>
          <a:prstGeom prst="ellipse">
            <a:avLst/>
          </a:prstGeom>
          <a:solidFill>
            <a:srgbClr val="2E3037"/>
          </a:solidFill>
          <a:ln w="9525" cap="flat" cmpd="sng">
            <a:solidFill>
              <a:srgbClr val="999FA9"/>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lank key color">
    <p:bg>
      <p:bgPr>
        <a:solidFill>
          <a:srgbClr val="39C0BA"/>
        </a:solidFill>
        <a:effectLst/>
      </p:bgPr>
    </p:bg>
    <p:spTree>
      <p:nvGrpSpPr>
        <p:cNvPr id="1" name="Shape 54"/>
        <p:cNvGrpSpPr/>
        <p:nvPr/>
      </p:nvGrpSpPr>
      <p:grpSpPr>
        <a:xfrm>
          <a:off x="0" y="0"/>
          <a:ext cx="0" cy="0"/>
          <a:chOff x="0" y="0"/>
          <a:chExt cx="0" cy="0"/>
        </a:xfrm>
      </p:grpSpPr>
      <p:cxnSp>
        <p:nvCxnSpPr>
          <p:cNvPr id="55" name="Shape 55"/>
          <p:cNvCxnSpPr/>
          <p:nvPr/>
        </p:nvCxnSpPr>
        <p:spPr>
          <a:xfrm>
            <a:off x="903825" y="-7925"/>
            <a:ext cx="0" cy="6866100"/>
          </a:xfrm>
          <a:prstGeom prst="straightConnector1">
            <a:avLst/>
          </a:prstGeom>
          <a:noFill/>
          <a:ln w="9525" cap="flat" cmpd="sng">
            <a:solidFill>
              <a:srgbClr val="2E3037"/>
            </a:solidFill>
            <a:prstDash val="solid"/>
            <a:round/>
            <a:headEnd type="none" w="lg" len="lg"/>
            <a:tailEnd type="none" w="lg" len="lg"/>
          </a:ln>
        </p:spPr>
      </p:cxnSp>
      <p:sp>
        <p:nvSpPr>
          <p:cNvPr id="56" name="Shape 56"/>
          <p:cNvSpPr/>
          <p:nvPr/>
        </p:nvSpPr>
        <p:spPr>
          <a:xfrm>
            <a:off x="808650" y="3333900"/>
            <a:ext cx="190200" cy="190200"/>
          </a:xfrm>
          <a:prstGeom prst="ellipse">
            <a:avLst/>
          </a:prstGeom>
          <a:solidFill>
            <a:srgbClr val="39C0BA"/>
          </a:solidFill>
          <a:ln w="9525" cap="flat" cmpd="sng">
            <a:solidFill>
              <a:srgbClr val="2E303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E3037"/>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165475" y="665975"/>
            <a:ext cx="6858000" cy="459900"/>
          </a:xfrm>
          <a:prstGeom prst="rect">
            <a:avLst/>
          </a:prstGeom>
          <a:noFill/>
          <a:ln>
            <a:noFill/>
          </a:ln>
        </p:spPr>
        <p:txBody>
          <a:bodyPr lIns="91425" tIns="91425" rIns="91425" bIns="91425" anchor="b" anchorCtr="0"/>
          <a:lstStyle>
            <a:lvl1pPr lvl="0">
              <a:spcBef>
                <a:spcPts val="0"/>
              </a:spcBef>
              <a:buClr>
                <a:srgbClr val="39C0BA"/>
              </a:buClr>
              <a:buSzPct val="100000"/>
              <a:buFont typeface="Quicksand"/>
              <a:buNone/>
              <a:defRPr sz="1800">
                <a:solidFill>
                  <a:srgbClr val="39C0BA"/>
                </a:solidFill>
                <a:latin typeface="Quicksand"/>
                <a:ea typeface="Quicksand"/>
                <a:cs typeface="Quicksand"/>
                <a:sym typeface="Quicksand"/>
              </a:defRPr>
            </a:lvl1pPr>
            <a:lvl2pPr lvl="1">
              <a:spcBef>
                <a:spcPts val="0"/>
              </a:spcBef>
              <a:buClr>
                <a:srgbClr val="39C0BA"/>
              </a:buClr>
              <a:buSzPct val="100000"/>
              <a:buFont typeface="Quicksand"/>
              <a:buNone/>
              <a:defRPr sz="1800">
                <a:solidFill>
                  <a:srgbClr val="39C0BA"/>
                </a:solidFill>
                <a:latin typeface="Quicksand"/>
                <a:ea typeface="Quicksand"/>
                <a:cs typeface="Quicksand"/>
                <a:sym typeface="Quicksand"/>
              </a:defRPr>
            </a:lvl2pPr>
            <a:lvl3pPr lvl="2">
              <a:spcBef>
                <a:spcPts val="0"/>
              </a:spcBef>
              <a:buClr>
                <a:srgbClr val="39C0BA"/>
              </a:buClr>
              <a:buSzPct val="100000"/>
              <a:buFont typeface="Quicksand"/>
              <a:buNone/>
              <a:defRPr sz="1800">
                <a:solidFill>
                  <a:srgbClr val="39C0BA"/>
                </a:solidFill>
                <a:latin typeface="Quicksand"/>
                <a:ea typeface="Quicksand"/>
                <a:cs typeface="Quicksand"/>
                <a:sym typeface="Quicksand"/>
              </a:defRPr>
            </a:lvl3pPr>
            <a:lvl4pPr lvl="3">
              <a:spcBef>
                <a:spcPts val="0"/>
              </a:spcBef>
              <a:buClr>
                <a:srgbClr val="39C0BA"/>
              </a:buClr>
              <a:buSzPct val="100000"/>
              <a:buFont typeface="Quicksand"/>
              <a:buNone/>
              <a:defRPr sz="1800">
                <a:solidFill>
                  <a:srgbClr val="39C0BA"/>
                </a:solidFill>
                <a:latin typeface="Quicksand"/>
                <a:ea typeface="Quicksand"/>
                <a:cs typeface="Quicksand"/>
                <a:sym typeface="Quicksand"/>
              </a:defRPr>
            </a:lvl4pPr>
            <a:lvl5pPr lvl="4">
              <a:spcBef>
                <a:spcPts val="0"/>
              </a:spcBef>
              <a:buClr>
                <a:srgbClr val="39C0BA"/>
              </a:buClr>
              <a:buSzPct val="100000"/>
              <a:buFont typeface="Quicksand"/>
              <a:buNone/>
              <a:defRPr sz="1800">
                <a:solidFill>
                  <a:srgbClr val="39C0BA"/>
                </a:solidFill>
                <a:latin typeface="Quicksand"/>
                <a:ea typeface="Quicksand"/>
                <a:cs typeface="Quicksand"/>
                <a:sym typeface="Quicksand"/>
              </a:defRPr>
            </a:lvl5pPr>
            <a:lvl6pPr lvl="5">
              <a:spcBef>
                <a:spcPts val="0"/>
              </a:spcBef>
              <a:buClr>
                <a:srgbClr val="39C0BA"/>
              </a:buClr>
              <a:buSzPct val="100000"/>
              <a:buFont typeface="Quicksand"/>
              <a:buNone/>
              <a:defRPr sz="1800">
                <a:solidFill>
                  <a:srgbClr val="39C0BA"/>
                </a:solidFill>
                <a:latin typeface="Quicksand"/>
                <a:ea typeface="Quicksand"/>
                <a:cs typeface="Quicksand"/>
                <a:sym typeface="Quicksand"/>
              </a:defRPr>
            </a:lvl6pPr>
            <a:lvl7pPr lvl="6">
              <a:spcBef>
                <a:spcPts val="0"/>
              </a:spcBef>
              <a:buClr>
                <a:srgbClr val="39C0BA"/>
              </a:buClr>
              <a:buSzPct val="100000"/>
              <a:buFont typeface="Quicksand"/>
              <a:buNone/>
              <a:defRPr sz="1800">
                <a:solidFill>
                  <a:srgbClr val="39C0BA"/>
                </a:solidFill>
                <a:latin typeface="Quicksand"/>
                <a:ea typeface="Quicksand"/>
                <a:cs typeface="Quicksand"/>
                <a:sym typeface="Quicksand"/>
              </a:defRPr>
            </a:lvl7pPr>
            <a:lvl8pPr lvl="7">
              <a:spcBef>
                <a:spcPts val="0"/>
              </a:spcBef>
              <a:buClr>
                <a:srgbClr val="39C0BA"/>
              </a:buClr>
              <a:buSzPct val="100000"/>
              <a:buFont typeface="Quicksand"/>
              <a:buNone/>
              <a:defRPr sz="1800">
                <a:solidFill>
                  <a:srgbClr val="39C0BA"/>
                </a:solidFill>
                <a:latin typeface="Quicksand"/>
                <a:ea typeface="Quicksand"/>
                <a:cs typeface="Quicksand"/>
                <a:sym typeface="Quicksand"/>
              </a:defRPr>
            </a:lvl8pPr>
            <a:lvl9pPr lvl="8">
              <a:spcBef>
                <a:spcPts val="0"/>
              </a:spcBef>
              <a:buClr>
                <a:srgbClr val="39C0BA"/>
              </a:buClr>
              <a:buSzPct val="100000"/>
              <a:buFont typeface="Quicksand"/>
              <a:buNone/>
              <a:defRPr sz="1800">
                <a:solidFill>
                  <a:srgbClr val="39C0BA"/>
                </a:solidFill>
                <a:latin typeface="Quicksand"/>
                <a:ea typeface="Quicksand"/>
                <a:cs typeface="Quicksand"/>
                <a:sym typeface="Quicksand"/>
              </a:defRPr>
            </a:lvl9pPr>
          </a:lstStyle>
          <a:p>
            <a:endParaRPr/>
          </a:p>
        </p:txBody>
      </p:sp>
      <p:sp>
        <p:nvSpPr>
          <p:cNvPr id="7" name="Shape 7"/>
          <p:cNvSpPr txBox="1">
            <a:spLocks noGrp="1"/>
          </p:cNvSpPr>
          <p:nvPr>
            <p:ph type="body" idx="1"/>
          </p:nvPr>
        </p:nvSpPr>
        <p:spPr>
          <a:xfrm>
            <a:off x="1165497" y="1600200"/>
            <a:ext cx="6858000" cy="4967700"/>
          </a:xfrm>
          <a:prstGeom prst="rect">
            <a:avLst/>
          </a:prstGeom>
          <a:noFill/>
          <a:ln>
            <a:noFill/>
          </a:ln>
        </p:spPr>
        <p:txBody>
          <a:bodyPr lIns="91425" tIns="91425" rIns="91425" bIns="91425" anchor="t" anchorCtr="0"/>
          <a:lstStyle>
            <a:lvl1pPr lvl="0">
              <a:spcBef>
                <a:spcPts val="600"/>
              </a:spcBef>
              <a:buClr>
                <a:srgbClr val="F3F3F3"/>
              </a:buClr>
              <a:buSzPct val="100000"/>
              <a:buFont typeface="Quicksand"/>
              <a:buChar char="◦"/>
              <a:defRPr sz="3000">
                <a:solidFill>
                  <a:srgbClr val="F3F3F3"/>
                </a:solidFill>
                <a:latin typeface="Quicksand"/>
                <a:ea typeface="Quicksand"/>
                <a:cs typeface="Quicksand"/>
                <a:sym typeface="Quicksand"/>
              </a:defRPr>
            </a:lvl1pPr>
            <a:lvl2pPr lvl="1">
              <a:spcBef>
                <a:spcPts val="480"/>
              </a:spcBef>
              <a:buClr>
                <a:srgbClr val="F3F3F3"/>
              </a:buClr>
              <a:buSzPct val="100000"/>
              <a:buFont typeface="Quicksand"/>
              <a:buChar char="▫"/>
              <a:defRPr sz="2400">
                <a:solidFill>
                  <a:srgbClr val="F3F3F3"/>
                </a:solidFill>
                <a:latin typeface="Quicksand"/>
                <a:ea typeface="Quicksand"/>
                <a:cs typeface="Quicksand"/>
                <a:sym typeface="Quicksand"/>
              </a:defRPr>
            </a:lvl2pPr>
            <a:lvl3pPr lvl="2">
              <a:spcBef>
                <a:spcPts val="480"/>
              </a:spcBef>
              <a:buClr>
                <a:srgbClr val="F3F3F3"/>
              </a:buClr>
              <a:buSzPct val="100000"/>
              <a:buFont typeface="Quicksand"/>
              <a:defRPr sz="2400">
                <a:solidFill>
                  <a:srgbClr val="F3F3F3"/>
                </a:solidFill>
                <a:latin typeface="Quicksand"/>
                <a:ea typeface="Quicksand"/>
                <a:cs typeface="Quicksand"/>
                <a:sym typeface="Quicksand"/>
              </a:defRPr>
            </a:lvl3pPr>
            <a:lvl4pPr lvl="3">
              <a:spcBef>
                <a:spcPts val="360"/>
              </a:spcBef>
              <a:buClr>
                <a:srgbClr val="F3F3F3"/>
              </a:buClr>
              <a:buSzPct val="100000"/>
              <a:buFont typeface="Quicksand"/>
              <a:defRPr sz="1800">
                <a:solidFill>
                  <a:srgbClr val="F3F3F3"/>
                </a:solidFill>
                <a:latin typeface="Quicksand"/>
                <a:ea typeface="Quicksand"/>
                <a:cs typeface="Quicksand"/>
                <a:sym typeface="Quicksand"/>
              </a:defRPr>
            </a:lvl4pPr>
            <a:lvl5pPr lvl="4">
              <a:spcBef>
                <a:spcPts val="360"/>
              </a:spcBef>
              <a:buClr>
                <a:srgbClr val="F3F3F3"/>
              </a:buClr>
              <a:buSzPct val="100000"/>
              <a:buFont typeface="Quicksand"/>
              <a:defRPr sz="1800">
                <a:solidFill>
                  <a:srgbClr val="F3F3F3"/>
                </a:solidFill>
                <a:latin typeface="Quicksand"/>
                <a:ea typeface="Quicksand"/>
                <a:cs typeface="Quicksand"/>
                <a:sym typeface="Quicksand"/>
              </a:defRPr>
            </a:lvl5pPr>
            <a:lvl6pPr lvl="5">
              <a:spcBef>
                <a:spcPts val="360"/>
              </a:spcBef>
              <a:buClr>
                <a:srgbClr val="F3F3F3"/>
              </a:buClr>
              <a:buSzPct val="100000"/>
              <a:buFont typeface="Quicksand"/>
              <a:defRPr sz="1800">
                <a:solidFill>
                  <a:srgbClr val="F3F3F3"/>
                </a:solidFill>
                <a:latin typeface="Quicksand"/>
                <a:ea typeface="Quicksand"/>
                <a:cs typeface="Quicksand"/>
                <a:sym typeface="Quicksand"/>
              </a:defRPr>
            </a:lvl6pPr>
            <a:lvl7pPr lvl="6">
              <a:spcBef>
                <a:spcPts val="360"/>
              </a:spcBef>
              <a:buClr>
                <a:srgbClr val="F3F3F3"/>
              </a:buClr>
              <a:buSzPct val="100000"/>
              <a:buFont typeface="Quicksand"/>
              <a:defRPr sz="1800">
                <a:solidFill>
                  <a:srgbClr val="F3F3F3"/>
                </a:solidFill>
                <a:latin typeface="Quicksand"/>
                <a:ea typeface="Quicksand"/>
                <a:cs typeface="Quicksand"/>
                <a:sym typeface="Quicksand"/>
              </a:defRPr>
            </a:lvl7pPr>
            <a:lvl8pPr lvl="7">
              <a:spcBef>
                <a:spcPts val="360"/>
              </a:spcBef>
              <a:buClr>
                <a:srgbClr val="F3F3F3"/>
              </a:buClr>
              <a:buSzPct val="100000"/>
              <a:buFont typeface="Quicksand"/>
              <a:defRPr sz="1800">
                <a:solidFill>
                  <a:srgbClr val="F3F3F3"/>
                </a:solidFill>
                <a:latin typeface="Quicksand"/>
                <a:ea typeface="Quicksand"/>
                <a:cs typeface="Quicksand"/>
                <a:sym typeface="Quicksand"/>
              </a:defRPr>
            </a:lvl8pPr>
            <a:lvl9pPr lvl="8">
              <a:spcBef>
                <a:spcPts val="360"/>
              </a:spcBef>
              <a:buClr>
                <a:srgbClr val="F3F3F3"/>
              </a:buClr>
              <a:buSzPct val="100000"/>
              <a:buFont typeface="Quicksand"/>
              <a:defRPr sz="1800">
                <a:solidFill>
                  <a:srgbClr val="F3F3F3"/>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7"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ctrTitle"/>
          </p:nvPr>
        </p:nvSpPr>
        <p:spPr>
          <a:xfrm>
            <a:off x="539552" y="980728"/>
            <a:ext cx="8352928" cy="1944216"/>
          </a:xfrm>
          <a:prstGeom prst="rect">
            <a:avLst/>
          </a:prstGeom>
        </p:spPr>
        <p:txBody>
          <a:bodyPr lIns="91425" tIns="91425" rIns="91425" bIns="91425" anchor="t" anchorCtr="0">
            <a:noAutofit/>
          </a:bodyPr>
          <a:lstStyle/>
          <a:p>
            <a:pPr lvl="0">
              <a:spcBef>
                <a:spcPts val="0"/>
              </a:spcBef>
              <a:buNone/>
            </a:pPr>
            <a:r>
              <a:rPr lang="en" sz="4600" b="1" dirty="0" smtClean="0"/>
              <a:t>CMP5308: </a:t>
            </a:r>
            <a:br>
              <a:rPr lang="en" sz="4600" b="1" dirty="0" smtClean="0"/>
            </a:br>
            <a:r>
              <a:rPr lang="en" sz="4600" b="1" dirty="0" smtClean="0"/>
              <a:t>Advanced Programming UG2</a:t>
            </a:r>
            <a:endParaRPr lang="en" sz="4600" b="1" dirty="0"/>
          </a:p>
        </p:txBody>
      </p:sp>
      <p:sp>
        <p:nvSpPr>
          <p:cNvPr id="3" name="Shape 61"/>
          <p:cNvSpPr txBox="1">
            <a:spLocks/>
          </p:cNvSpPr>
          <p:nvPr/>
        </p:nvSpPr>
        <p:spPr>
          <a:xfrm>
            <a:off x="1331640" y="3573016"/>
            <a:ext cx="7632848" cy="1944216"/>
          </a:xfrm>
          <a:prstGeom prst="rect">
            <a:avLst/>
          </a:prstGeom>
          <a:noFill/>
          <a:ln>
            <a:noFill/>
          </a:ln>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39C0BA"/>
              </a:buClr>
              <a:buSzPct val="100000"/>
              <a:buFont typeface="Quicksand"/>
              <a:buNone/>
              <a:tabLst/>
              <a:defRPr/>
            </a:pPr>
            <a:r>
              <a:rPr kumimoji="0" lang="en" sz="3200" i="0" u="none" strike="noStrike" kern="0" cap="none" spc="0" normalizeH="0" baseline="0" noProof="0" dirty="0" smtClean="0">
                <a:ln>
                  <a:noFill/>
                </a:ln>
                <a:solidFill>
                  <a:srgbClr val="39C0BA"/>
                </a:solidFill>
                <a:effectLst/>
                <a:uLnTx/>
                <a:uFillTx/>
                <a:latin typeface="Quicksand"/>
                <a:ea typeface="Quicksand"/>
                <a:cs typeface="Quicksand"/>
                <a:sym typeface="Quicksand"/>
              </a:rPr>
              <a:t>Develping  a</a:t>
            </a:r>
          </a:p>
          <a:p>
            <a:pPr marL="0" marR="0" lvl="0" indent="0" algn="l" defTabSz="914400" rtl="0" eaLnBrk="1" fontAlgn="auto" latinLnBrk="0" hangingPunct="1">
              <a:lnSpc>
                <a:spcPct val="100000"/>
              </a:lnSpc>
              <a:spcBef>
                <a:spcPts val="0"/>
              </a:spcBef>
              <a:spcAft>
                <a:spcPts val="0"/>
              </a:spcAft>
              <a:buClr>
                <a:srgbClr val="39C0BA"/>
              </a:buClr>
              <a:buSzPct val="100000"/>
              <a:buFont typeface="Quicksand"/>
              <a:buNone/>
              <a:tabLst/>
              <a:defRPr/>
            </a:pPr>
            <a:r>
              <a:rPr lang="en" sz="3200" b="1" noProof="0" dirty="0" smtClean="0">
                <a:solidFill>
                  <a:srgbClr val="39C0BA"/>
                </a:solidFill>
                <a:latin typeface="Quicksand"/>
                <a:ea typeface="Quicksand"/>
                <a:cs typeface="Quicksand"/>
                <a:sym typeface="Quicksand"/>
              </a:rPr>
              <a:t>Text Message Server in Java</a:t>
            </a:r>
          </a:p>
          <a:p>
            <a:pPr marL="0" marR="0" lvl="0" indent="0" algn="l" defTabSz="914400" rtl="0" eaLnBrk="1" fontAlgn="auto" latinLnBrk="0" hangingPunct="1">
              <a:lnSpc>
                <a:spcPct val="100000"/>
              </a:lnSpc>
              <a:spcBef>
                <a:spcPts val="0"/>
              </a:spcBef>
              <a:spcAft>
                <a:spcPts val="0"/>
              </a:spcAft>
              <a:buClr>
                <a:srgbClr val="39C0BA"/>
              </a:buClr>
              <a:buSzPct val="100000"/>
              <a:buFont typeface="Quicksand"/>
              <a:buNone/>
              <a:tabLst/>
              <a:defRPr/>
            </a:pPr>
            <a:r>
              <a:rPr kumimoji="0" lang="en" sz="3200" i="0" u="sng" strike="noStrike" kern="0" cap="none" spc="0" normalizeH="0" baseline="0" dirty="0" smtClean="0">
                <a:ln>
                  <a:noFill/>
                </a:ln>
                <a:solidFill>
                  <a:srgbClr val="39C0BA"/>
                </a:solidFill>
                <a:effectLst/>
                <a:uLnTx/>
                <a:uFillTx/>
                <a:latin typeface="Quicksand"/>
                <a:ea typeface="Quicksand"/>
                <a:cs typeface="Quicksand"/>
                <a:sym typeface="Quicksand"/>
              </a:rPr>
              <a:t>A</a:t>
            </a:r>
            <a:r>
              <a:rPr kumimoji="0" lang="en" sz="3200" i="0" u="sng" strike="noStrike" kern="0" cap="none" spc="0" normalizeH="0" dirty="0" smtClean="0">
                <a:ln>
                  <a:noFill/>
                </a:ln>
                <a:solidFill>
                  <a:srgbClr val="39C0BA"/>
                </a:solidFill>
                <a:effectLst/>
                <a:uLnTx/>
                <a:uFillTx/>
                <a:latin typeface="Quicksand"/>
                <a:ea typeface="Quicksand"/>
                <a:cs typeface="Quicksand"/>
                <a:sym typeface="Quicksand"/>
              </a:rPr>
              <a:t> Client/Server internet Utility Tool</a:t>
            </a:r>
            <a:endParaRPr kumimoji="0" lang="en" sz="3200" i="0" u="sng" strike="noStrike" kern="0" cap="none" spc="0" normalizeH="0" baseline="0" noProof="0" dirty="0">
              <a:ln>
                <a:noFill/>
              </a:ln>
              <a:solidFill>
                <a:srgbClr val="39C0BA"/>
              </a:solidFill>
              <a:effectLst/>
              <a:uLnTx/>
              <a:uFillTx/>
              <a:latin typeface="Quicksand"/>
              <a:ea typeface="Quicksand"/>
              <a:cs typeface="Quicksand"/>
              <a:sym typeface="Quicksan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pPr lvl="1" rtl="0">
              <a:spcBef>
                <a:spcPts val="480"/>
              </a:spcBef>
            </a:pPr>
            <a:r>
              <a:rPr lang="en-GB" sz="3200" dirty="0" smtClean="0"/>
              <a:t> </a:t>
            </a:r>
            <a:r>
              <a:rPr lang="en-GB" sz="3200" dirty="0" err="1" smtClean="0"/>
              <a:t>RegistrationCommand</a:t>
            </a:r>
            <a:r>
              <a:rPr lang="en-GB" sz="3200" dirty="0" smtClean="0"/>
              <a:t>-part 1</a:t>
            </a:r>
            <a:endParaRPr lang="el-GR" sz="3200" dirty="0"/>
          </a:p>
        </p:txBody>
      </p:sp>
      <p:sp>
        <p:nvSpPr>
          <p:cNvPr id="9" name="Text Placeholder 8"/>
          <p:cNvSpPr>
            <a:spLocks noGrp="1"/>
          </p:cNvSpPr>
          <p:nvPr>
            <p:ph type="body" idx="1"/>
          </p:nvPr>
        </p:nvSpPr>
        <p:spPr>
          <a:xfrm>
            <a:off x="1331640" y="1268760"/>
            <a:ext cx="6862910" cy="2274804"/>
          </a:xfrm>
        </p:spPr>
        <p:txBody>
          <a:bodyPr/>
          <a:lstStyle/>
          <a:p>
            <a:pPr>
              <a:buNone/>
            </a:pPr>
            <a:r>
              <a:rPr lang="en-US" dirty="0" smtClean="0"/>
              <a:t>To create a new account:</a:t>
            </a:r>
          </a:p>
          <a:p>
            <a:r>
              <a:rPr lang="en-US" dirty="0" smtClean="0"/>
              <a:t>Username</a:t>
            </a:r>
          </a:p>
          <a:p>
            <a:r>
              <a:rPr lang="en-US" dirty="0" smtClean="0"/>
              <a:t>Password</a:t>
            </a:r>
            <a:endParaRPr lang="el-GR" dirty="0"/>
          </a:p>
        </p:txBody>
      </p:sp>
      <p:pic>
        <p:nvPicPr>
          <p:cNvPr id="8" name="Picture 7"/>
          <p:cNvPicPr/>
          <p:nvPr/>
        </p:nvPicPr>
        <p:blipFill>
          <a:blip r:embed="rId2"/>
          <a:srcRect l="67903" t="18230" r="8309" b="61852"/>
          <a:stretch>
            <a:fillRect/>
          </a:stretch>
        </p:blipFill>
        <p:spPr bwMode="auto">
          <a:xfrm>
            <a:off x="1475656" y="3140968"/>
            <a:ext cx="6624736" cy="266429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400" dirty="0" smtClean="0"/>
              <a:t> </a:t>
            </a:r>
            <a:r>
              <a:rPr lang="en-GB" sz="2400" dirty="0" err="1" smtClean="0"/>
              <a:t>RegistrationCommand</a:t>
            </a:r>
            <a:r>
              <a:rPr lang="en-GB" sz="2400" dirty="0" smtClean="0"/>
              <a:t>-part 2</a:t>
            </a:r>
            <a:endParaRPr lang="el-GR" sz="2400" dirty="0"/>
          </a:p>
        </p:txBody>
      </p:sp>
      <p:pic>
        <p:nvPicPr>
          <p:cNvPr id="5" name="Picture 4"/>
          <p:cNvPicPr/>
          <p:nvPr/>
        </p:nvPicPr>
        <p:blipFill>
          <a:blip r:embed="rId2"/>
          <a:srcRect l="63963" t="15907" r="12389" b="38804"/>
          <a:stretch>
            <a:fillRect/>
          </a:stretch>
        </p:blipFill>
        <p:spPr bwMode="auto">
          <a:xfrm>
            <a:off x="1475656" y="1412776"/>
            <a:ext cx="6624736" cy="46085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rcRect l="70431" t="17613" r="7094" b="37150"/>
          <a:stretch>
            <a:fillRect/>
          </a:stretch>
        </p:blipFill>
        <p:spPr bwMode="auto">
          <a:xfrm>
            <a:off x="1403648" y="692696"/>
            <a:ext cx="6624736" cy="54006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400" dirty="0" err="1" smtClean="0"/>
              <a:t>RegistrationUpdate</a:t>
            </a:r>
            <a:r>
              <a:rPr lang="en-GB" sz="2400" dirty="0" smtClean="0"/>
              <a:t>-part 1</a:t>
            </a:r>
            <a:endParaRPr lang="el-GR" sz="2400" dirty="0"/>
          </a:p>
        </p:txBody>
      </p:sp>
      <p:pic>
        <p:nvPicPr>
          <p:cNvPr id="4" name="Picture 3"/>
          <p:cNvPicPr/>
          <p:nvPr/>
        </p:nvPicPr>
        <p:blipFill>
          <a:blip r:embed="rId2"/>
          <a:srcRect l="67681" t="9828" r="9000" b="43450"/>
          <a:stretch>
            <a:fillRect/>
          </a:stretch>
        </p:blipFill>
        <p:spPr bwMode="auto">
          <a:xfrm>
            <a:off x="1475656" y="1412776"/>
            <a:ext cx="6696744" cy="41764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400" dirty="0" smtClean="0"/>
              <a:t>RegistrationUpdate-part2</a:t>
            </a:r>
            <a:endParaRPr lang="el-GR" sz="2400" dirty="0"/>
          </a:p>
        </p:txBody>
      </p:sp>
      <p:pic>
        <p:nvPicPr>
          <p:cNvPr id="5" name="Picture 4"/>
          <p:cNvPicPr/>
          <p:nvPr/>
        </p:nvPicPr>
        <p:blipFill>
          <a:blip r:embed="rId2"/>
          <a:srcRect l="77655" t="1927" r="14041" b="56974"/>
          <a:stretch>
            <a:fillRect/>
          </a:stretch>
        </p:blipFill>
        <p:spPr bwMode="auto">
          <a:xfrm>
            <a:off x="1115616" y="1556792"/>
            <a:ext cx="2736304" cy="46085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p:cNvPicPr/>
          <p:nvPr/>
        </p:nvPicPr>
        <p:blipFill>
          <a:blip r:embed="rId3"/>
          <a:srcRect l="76524" r="13063" b="32353"/>
          <a:stretch>
            <a:fillRect/>
          </a:stretch>
        </p:blipFill>
        <p:spPr bwMode="auto">
          <a:xfrm>
            <a:off x="4572000" y="1124744"/>
            <a:ext cx="3923928" cy="54006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prstGeom prst="rect">
            <a:avLst/>
          </a:prstGeom>
        </p:spPr>
        <p:txBody>
          <a:bodyPr lIns="91425" tIns="91425" rIns="91425" bIns="91425" anchor="b" anchorCtr="0">
            <a:noAutofit/>
          </a:bodyPr>
          <a:lstStyle/>
          <a:p>
            <a:pPr lvl="0"/>
            <a:r>
              <a:rPr lang="en-GB" sz="4400" dirty="0" smtClean="0"/>
              <a:t>Reminders</a:t>
            </a:r>
            <a:endParaRPr lang="en" sz="3600" dirty="0">
              <a:solidFill>
                <a:srgbClr val="39C0BA"/>
              </a:solidFill>
            </a:endParaRPr>
          </a:p>
        </p:txBody>
      </p:sp>
      <p:sp>
        <p:nvSpPr>
          <p:cNvPr id="96" name="Shape 96"/>
          <p:cNvSpPr txBox="1">
            <a:spLocks noGrp="1"/>
          </p:cNvSpPr>
          <p:nvPr>
            <p:ph type="body" idx="1"/>
          </p:nvPr>
        </p:nvSpPr>
        <p:spPr>
          <a:xfrm>
            <a:off x="1187624" y="1772816"/>
            <a:ext cx="6858000" cy="3989040"/>
          </a:xfrm>
          <a:prstGeom prst="rect">
            <a:avLst/>
          </a:prstGeom>
        </p:spPr>
        <p:txBody>
          <a:bodyPr lIns="91425" tIns="91425" rIns="91425" bIns="91425" anchor="t" anchorCtr="0">
            <a:noAutofit/>
          </a:bodyPr>
          <a:lstStyle/>
          <a:p>
            <a:pPr>
              <a:buNone/>
            </a:pPr>
            <a:r>
              <a:rPr lang="en-GB" dirty="0" smtClean="0"/>
              <a:t>Three classes:</a:t>
            </a:r>
          </a:p>
          <a:p>
            <a:pPr>
              <a:buNone/>
            </a:pPr>
            <a:r>
              <a:rPr lang="en-GB" dirty="0" smtClean="0"/>
              <a:t>	</a:t>
            </a:r>
          </a:p>
          <a:p>
            <a:pPr lvl="1">
              <a:buFont typeface="Wingdings" pitchFamily="2" charset="2"/>
              <a:buChar char="Ø"/>
            </a:pPr>
            <a:r>
              <a:rPr lang="en-GB" dirty="0" smtClean="0"/>
              <a:t> Reminder Command</a:t>
            </a:r>
          </a:p>
          <a:p>
            <a:pPr lvl="1">
              <a:buFont typeface="Wingdings" pitchFamily="2" charset="2"/>
              <a:buChar char="Ø"/>
            </a:pPr>
            <a:r>
              <a:rPr lang="en-GB" dirty="0" smtClean="0"/>
              <a:t> EditReminder</a:t>
            </a:r>
          </a:p>
          <a:p>
            <a:pPr lvl="1">
              <a:buFont typeface="Wingdings" pitchFamily="2" charset="2"/>
              <a:buChar char="Ø"/>
            </a:pPr>
            <a:r>
              <a:rPr lang="en-GB" dirty="0" smtClean="0"/>
              <a:t> TimerTest</a:t>
            </a:r>
            <a:endParaRPr lang="e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3608" y="548680"/>
            <a:ext cx="6858000" cy="459900"/>
          </a:xfrm>
        </p:spPr>
        <p:txBody>
          <a:bodyPr/>
          <a:lstStyle/>
          <a:p>
            <a:r>
              <a:rPr lang="en-GB" sz="2400" dirty="0" err="1" smtClean="0"/>
              <a:t>ReminderCommand</a:t>
            </a:r>
            <a:r>
              <a:rPr lang="en-GB" sz="2400" dirty="0" smtClean="0"/>
              <a:t> – part 1</a:t>
            </a:r>
            <a:endParaRPr lang="el-GR" sz="2400" dirty="0"/>
          </a:p>
        </p:txBody>
      </p:sp>
      <p:sp>
        <p:nvSpPr>
          <p:cNvPr id="3" name="Text Placeholder 2"/>
          <p:cNvSpPr>
            <a:spLocks noGrp="1"/>
          </p:cNvSpPr>
          <p:nvPr>
            <p:ph type="body" idx="1"/>
          </p:nvPr>
        </p:nvSpPr>
        <p:spPr/>
        <p:txBody>
          <a:bodyPr/>
          <a:lstStyle/>
          <a:p>
            <a:endParaRPr lang="el-GR" dirty="0"/>
          </a:p>
        </p:txBody>
      </p:sp>
      <p:pic>
        <p:nvPicPr>
          <p:cNvPr id="4" name="Picture 2"/>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21667" t="10159" r="39920" b="38483"/>
          <a:stretch/>
        </p:blipFill>
        <p:spPr bwMode="auto">
          <a:xfrm>
            <a:off x="1115616" y="1052737"/>
            <a:ext cx="7402238" cy="556697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400" dirty="0" err="1" smtClean="0"/>
              <a:t>ReminderCommand</a:t>
            </a:r>
            <a:r>
              <a:rPr lang="en-GB" sz="2400" dirty="0" smtClean="0"/>
              <a:t> – part 2</a:t>
            </a:r>
            <a:endParaRPr lang="el-GR" sz="2400" dirty="0"/>
          </a:p>
        </p:txBody>
      </p:sp>
      <p:pic>
        <p:nvPicPr>
          <p:cNvPr id="4" name="Picture 3"/>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29097" t="9506" r="34653" b="46914"/>
          <a:stretch/>
        </p:blipFill>
        <p:spPr bwMode="auto">
          <a:xfrm>
            <a:off x="1187624" y="1268760"/>
            <a:ext cx="7560228" cy="511256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dirty="0" smtClean="0"/>
              <a:t>EditReminder – part 1</a:t>
            </a:r>
            <a:endParaRPr lang="el-GR" sz="2800" dirty="0"/>
          </a:p>
        </p:txBody>
      </p:sp>
      <p:sp>
        <p:nvSpPr>
          <p:cNvPr id="3" name="Text Placeholder 2"/>
          <p:cNvSpPr>
            <a:spLocks noGrp="1"/>
          </p:cNvSpPr>
          <p:nvPr>
            <p:ph type="body" idx="1"/>
          </p:nvPr>
        </p:nvSpPr>
        <p:spPr/>
        <p:txBody>
          <a:bodyPr/>
          <a:lstStyle/>
          <a:p>
            <a:r>
              <a:rPr lang="en-GB" dirty="0" smtClean="0"/>
              <a:t>View</a:t>
            </a:r>
          </a:p>
          <a:p>
            <a:r>
              <a:rPr lang="en-GB" dirty="0" smtClean="0"/>
              <a:t>Delete</a:t>
            </a:r>
          </a:p>
          <a:p>
            <a:r>
              <a:rPr lang="en-GB" dirty="0" smtClean="0"/>
              <a:t>Cancel</a:t>
            </a:r>
          </a:p>
          <a:p>
            <a:pPr>
              <a:buNone/>
            </a:pPr>
            <a:endParaRPr lang="el-GR" dirty="0"/>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691680" y="3212976"/>
            <a:ext cx="7005439" cy="32380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400" dirty="0" smtClean="0"/>
              <a:t>EditReminder – part 2</a:t>
            </a:r>
            <a:endParaRPr lang="el-GR" sz="2400" dirty="0"/>
          </a:p>
        </p:txBody>
      </p:sp>
      <p:sp>
        <p:nvSpPr>
          <p:cNvPr id="3" name="Text Placeholder 2"/>
          <p:cNvSpPr>
            <a:spLocks noGrp="1"/>
          </p:cNvSpPr>
          <p:nvPr>
            <p:ph type="body" idx="1"/>
          </p:nvPr>
        </p:nvSpPr>
        <p:spPr/>
        <p:txBody>
          <a:bodyPr/>
          <a:lstStyle/>
          <a:p>
            <a:pPr>
              <a:buNone/>
            </a:pPr>
            <a:r>
              <a:rPr lang="en-GB" dirty="0" smtClean="0"/>
              <a:t>Edit:</a:t>
            </a:r>
          </a:p>
          <a:p>
            <a:pPr lvl="1"/>
            <a:r>
              <a:rPr lang="en-GB" dirty="0" smtClean="0"/>
              <a:t>Time</a:t>
            </a:r>
          </a:p>
          <a:p>
            <a:pPr lvl="1"/>
            <a:r>
              <a:rPr lang="en-GB" dirty="0" smtClean="0"/>
              <a:t>Date</a:t>
            </a:r>
          </a:p>
          <a:p>
            <a:pPr lvl="1"/>
            <a:r>
              <a:rPr lang="en-GB" dirty="0" smtClean="0"/>
              <a:t>Message</a:t>
            </a:r>
          </a:p>
          <a:p>
            <a:endParaRPr lang="el-GR" dirty="0"/>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21901" t="31817" r="38633" b="35741"/>
          <a:stretch/>
        </p:blipFill>
        <p:spPr bwMode="auto">
          <a:xfrm>
            <a:off x="1619672" y="3356992"/>
            <a:ext cx="7217618" cy="33373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Shape 77"/>
          <p:cNvSpPr txBox="1">
            <a:spLocks noGrp="1"/>
          </p:cNvSpPr>
          <p:nvPr>
            <p:ph type="body" idx="4294967295"/>
          </p:nvPr>
        </p:nvSpPr>
        <p:spPr>
          <a:xfrm>
            <a:off x="1547664" y="1484784"/>
            <a:ext cx="7200900" cy="4248150"/>
          </a:xfrm>
          <a:prstGeom prst="rect">
            <a:avLst/>
          </a:prstGeom>
        </p:spPr>
        <p:txBody>
          <a:bodyPr lIns="91425" tIns="91425" rIns="91425" bIns="91425" anchor="t" anchorCtr="0">
            <a:noAutofit/>
          </a:bodyPr>
          <a:lstStyle/>
          <a:p>
            <a:pPr lvl="0">
              <a:spcBef>
                <a:spcPts val="0"/>
              </a:spcBef>
              <a:buNone/>
            </a:pPr>
            <a:endParaRPr lang="en" sz="2400" b="1" u="sng" dirty="0" smtClean="0"/>
          </a:p>
          <a:p>
            <a:pPr lvl="0">
              <a:spcBef>
                <a:spcPts val="0"/>
              </a:spcBef>
              <a:buNone/>
            </a:pPr>
            <a:r>
              <a:rPr lang="en" sz="2400" b="1" u="sng" dirty="0" smtClean="0"/>
              <a:t>Group Members: </a:t>
            </a:r>
          </a:p>
          <a:p>
            <a:pPr lvl="0">
              <a:spcBef>
                <a:spcPts val="0"/>
              </a:spcBef>
              <a:buNone/>
            </a:pPr>
            <a:endParaRPr lang="en" sz="2400" b="1" u="sng" dirty="0" smtClean="0"/>
          </a:p>
          <a:p>
            <a:pPr lvl="0" algn="ctr">
              <a:spcBef>
                <a:spcPts val="0"/>
              </a:spcBef>
              <a:buNone/>
            </a:pPr>
            <a:r>
              <a:rPr lang="en-US" sz="2800" dirty="0" err="1" smtClean="0"/>
              <a:t>Callum</a:t>
            </a:r>
            <a:r>
              <a:rPr lang="en-US" sz="2800" dirty="0" smtClean="0"/>
              <a:t> Jack Melrose, </a:t>
            </a:r>
          </a:p>
          <a:p>
            <a:pPr lvl="0" algn="ctr">
              <a:spcBef>
                <a:spcPts val="0"/>
              </a:spcBef>
              <a:buNone/>
            </a:pPr>
            <a:r>
              <a:rPr lang="en-US" sz="2800" dirty="0" smtClean="0"/>
              <a:t>Benjamin Stephen Long, </a:t>
            </a:r>
          </a:p>
          <a:p>
            <a:pPr lvl="0" algn="ctr">
              <a:spcBef>
                <a:spcPts val="0"/>
              </a:spcBef>
              <a:buNone/>
            </a:pPr>
            <a:r>
              <a:rPr lang="en-US" sz="2800" dirty="0" smtClean="0"/>
              <a:t>Evi Nikolaidou </a:t>
            </a:r>
          </a:p>
          <a:p>
            <a:pPr lvl="0" algn="ctr">
              <a:spcBef>
                <a:spcPts val="0"/>
              </a:spcBef>
              <a:buNone/>
            </a:pPr>
            <a:r>
              <a:rPr lang="en-US" sz="2800" dirty="0" smtClean="0"/>
              <a:t>Muhammad </a:t>
            </a:r>
            <a:r>
              <a:rPr lang="en-US" sz="2800" dirty="0" err="1" smtClean="0"/>
              <a:t>Awais</a:t>
            </a:r>
            <a:r>
              <a:rPr lang="en-US" sz="2800" dirty="0" smtClean="0"/>
              <a:t/>
            </a:r>
            <a:br>
              <a:rPr lang="en-US" sz="2800" dirty="0" smtClean="0"/>
            </a:br>
            <a:r>
              <a:rPr lang="en-US" sz="2400" dirty="0" smtClean="0"/>
              <a:t/>
            </a:r>
            <a:br>
              <a:rPr lang="en-US" sz="2400" dirty="0" smtClean="0"/>
            </a:br>
            <a:r>
              <a:rPr lang="en-US" sz="2400" dirty="0" smtClean="0"/>
              <a:t/>
            </a:r>
            <a:br>
              <a:rPr lang="en-US" sz="2400" dirty="0" smtClean="0"/>
            </a:br>
            <a:endParaRPr lang="en" sz="2200" dirty="0" smtClean="0">
              <a:solidFill>
                <a:srgbClr val="F3F3F3"/>
              </a:solidFill>
            </a:endParaRPr>
          </a:p>
        </p:txBody>
      </p:sp>
      <p:sp>
        <p:nvSpPr>
          <p:cNvPr id="6" name="Shape 77"/>
          <p:cNvSpPr txBox="1">
            <a:spLocks/>
          </p:cNvSpPr>
          <p:nvPr/>
        </p:nvSpPr>
        <p:spPr>
          <a:xfrm>
            <a:off x="1403648" y="404664"/>
            <a:ext cx="6120680" cy="720080"/>
          </a:xfrm>
          <a:prstGeom prst="rect">
            <a:avLst/>
          </a:prstGeom>
          <a:noFill/>
          <a:ln>
            <a:noFill/>
          </a:ln>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F3F3F3"/>
              </a:buClr>
              <a:buSzPct val="100000"/>
              <a:buFont typeface="Quicksand"/>
              <a:buNone/>
              <a:tabLst/>
              <a:defRPr/>
            </a:pPr>
            <a:r>
              <a:rPr lang="en" sz="2400" b="1" i="1" dirty="0" smtClean="0">
                <a:solidFill>
                  <a:srgbClr val="F3F3F3"/>
                </a:solidFill>
                <a:latin typeface="Quicksand"/>
                <a:ea typeface="Quicksand"/>
                <a:cs typeface="Quicksand"/>
                <a:sym typeface="Quicksand"/>
              </a:rPr>
              <a:t>Group_E5</a:t>
            </a:r>
            <a:r>
              <a:rPr kumimoji="0" lang="en-US" sz="2800" b="1" i="0" strike="noStrike" kern="0" cap="none" spc="0" normalizeH="0" baseline="0" noProof="0" dirty="0" smtClean="0">
                <a:ln>
                  <a:noFill/>
                </a:ln>
                <a:solidFill>
                  <a:srgbClr val="F3F3F3"/>
                </a:solidFill>
                <a:effectLst/>
                <a:uLnTx/>
                <a:uFillTx/>
                <a:latin typeface="Quicksand"/>
                <a:ea typeface="Quicksand"/>
                <a:cs typeface="Quicksand"/>
                <a:sym typeface="Quicksand"/>
              </a:rPr>
              <a:t/>
            </a:r>
            <a:br>
              <a:rPr kumimoji="0" lang="en-US" sz="2800" b="1" i="0" strike="noStrike" kern="0" cap="none" spc="0" normalizeH="0" baseline="0" noProof="0" dirty="0" smtClean="0">
                <a:ln>
                  <a:noFill/>
                </a:ln>
                <a:solidFill>
                  <a:srgbClr val="F3F3F3"/>
                </a:solidFill>
                <a:effectLst/>
                <a:uLnTx/>
                <a:uFillTx/>
                <a:latin typeface="Quicksand"/>
                <a:ea typeface="Quicksand"/>
                <a:cs typeface="Quicksand"/>
                <a:sym typeface="Quicksand"/>
              </a:rPr>
            </a:br>
            <a:r>
              <a:rPr kumimoji="0" lang="en-US" sz="2400" b="1" i="0" strike="noStrike" kern="0" cap="none" spc="0" normalizeH="0" baseline="0" noProof="0" dirty="0" smtClean="0">
                <a:ln>
                  <a:noFill/>
                </a:ln>
                <a:solidFill>
                  <a:srgbClr val="F3F3F3"/>
                </a:solidFill>
                <a:effectLst/>
                <a:uLnTx/>
                <a:uFillTx/>
                <a:latin typeface="Quicksand"/>
                <a:ea typeface="Quicksand"/>
                <a:cs typeface="Quicksand"/>
                <a:sym typeface="Quicksand"/>
              </a:rPr>
              <a:t/>
            </a:r>
            <a:br>
              <a:rPr kumimoji="0" lang="en-US" sz="2400" b="1" i="0" strike="noStrike" kern="0" cap="none" spc="0" normalizeH="0" baseline="0" noProof="0" dirty="0" smtClean="0">
                <a:ln>
                  <a:noFill/>
                </a:ln>
                <a:solidFill>
                  <a:srgbClr val="F3F3F3"/>
                </a:solidFill>
                <a:effectLst/>
                <a:uLnTx/>
                <a:uFillTx/>
                <a:latin typeface="Quicksand"/>
                <a:ea typeface="Quicksand"/>
                <a:cs typeface="Quicksand"/>
                <a:sym typeface="Quicksand"/>
              </a:rPr>
            </a:br>
            <a:r>
              <a:rPr kumimoji="0" lang="en-US" sz="2400" b="1" i="0" strike="noStrike" kern="0" cap="none" spc="0" normalizeH="0" baseline="0" noProof="0" dirty="0" smtClean="0">
                <a:ln>
                  <a:noFill/>
                </a:ln>
                <a:solidFill>
                  <a:srgbClr val="F3F3F3"/>
                </a:solidFill>
                <a:effectLst/>
                <a:uLnTx/>
                <a:uFillTx/>
                <a:latin typeface="Quicksand"/>
                <a:ea typeface="Quicksand"/>
                <a:cs typeface="Quicksand"/>
                <a:sym typeface="Quicksand"/>
              </a:rPr>
              <a:t/>
            </a:r>
            <a:br>
              <a:rPr kumimoji="0" lang="en-US" sz="2400" b="1" i="0" strike="noStrike" kern="0" cap="none" spc="0" normalizeH="0" baseline="0" noProof="0" dirty="0" smtClean="0">
                <a:ln>
                  <a:noFill/>
                </a:ln>
                <a:solidFill>
                  <a:srgbClr val="F3F3F3"/>
                </a:solidFill>
                <a:effectLst/>
                <a:uLnTx/>
                <a:uFillTx/>
                <a:latin typeface="Quicksand"/>
                <a:ea typeface="Quicksand"/>
                <a:cs typeface="Quicksand"/>
                <a:sym typeface="Quicksand"/>
              </a:rPr>
            </a:br>
            <a:endParaRPr kumimoji="0" lang="en" sz="2200" b="1" i="0" strike="noStrike" kern="0" cap="none" spc="0" normalizeH="0" baseline="0" noProof="0" dirty="0" smtClean="0">
              <a:ln>
                <a:noFill/>
              </a:ln>
              <a:solidFill>
                <a:srgbClr val="F3F3F3"/>
              </a:solidFill>
              <a:effectLst/>
              <a:uLnTx/>
              <a:uFillTx/>
              <a:latin typeface="Quicksand"/>
              <a:ea typeface="Quicksand"/>
              <a:cs typeface="Quicksand"/>
              <a:sym typeface="Quicksan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smtClean="0"/>
              <a:t>username_reminders.txt</a:t>
            </a:r>
            <a:endParaRPr lang="el-GR" sz="3200"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115616" y="1844824"/>
            <a:ext cx="7568164" cy="381642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5616" y="188640"/>
            <a:ext cx="6858000" cy="459900"/>
          </a:xfrm>
        </p:spPr>
        <p:txBody>
          <a:bodyPr/>
          <a:lstStyle/>
          <a:p>
            <a:r>
              <a:rPr lang="en-GB" sz="2800" b="1" dirty="0" smtClean="0"/>
              <a:t>TimerTest – part 1</a:t>
            </a:r>
            <a:endParaRPr lang="el-GR" sz="2800" b="1" dirty="0"/>
          </a:p>
        </p:txBody>
      </p:sp>
      <p:pic>
        <p:nvPicPr>
          <p:cNvPr id="6" name="Picture 2"/>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18775" t="10159" r="45493" b="65008"/>
          <a:stretch/>
        </p:blipFill>
        <p:spPr bwMode="auto">
          <a:xfrm>
            <a:off x="755576" y="620688"/>
            <a:ext cx="7920880" cy="35283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
        <p:nvSpPr>
          <p:cNvPr id="8" name="Oval 7"/>
          <p:cNvSpPr/>
          <p:nvPr/>
        </p:nvSpPr>
        <p:spPr>
          <a:xfrm>
            <a:off x="1331640" y="2060848"/>
            <a:ext cx="432048" cy="360040"/>
          </a:xfrm>
          <a:prstGeom prst="ellipse">
            <a:avLst/>
          </a:prstGeom>
          <a:solidFill>
            <a:srgbClr val="36D6B8"/>
          </a:solidFill>
          <a:ln>
            <a:solidFill>
              <a:schemeClr val="bg1">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1</a:t>
            </a:r>
            <a:endParaRPr lang="en-GB" dirty="0"/>
          </a:p>
        </p:txBody>
      </p:sp>
      <p:pic>
        <p:nvPicPr>
          <p:cNvPr id="9" name="Picture 3"/>
          <p:cNvPicPr>
            <a:picLocks noChangeAspect="1" noChangeArrowheads="1"/>
          </p:cNvPicPr>
          <p:nvPr/>
        </p:nvPicPr>
        <p:blipFill rotWithShape="1">
          <a:blip r:embed="rId3">
            <a:extLst>
              <a:ext uri="{28A0092B-C50C-407E-A947-70E740481C1C}">
                <a14:useLocalDpi xmlns:a14="http://schemas.microsoft.com/office/drawing/2010/main" xmlns="" val="0"/>
              </a:ext>
            </a:extLst>
          </a:blip>
          <a:srcRect l="18934" t="11182" r="70793" b="84389"/>
          <a:stretch/>
        </p:blipFill>
        <p:spPr bwMode="auto">
          <a:xfrm>
            <a:off x="467544" y="4293096"/>
            <a:ext cx="2474119" cy="6000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11" name="Picture 6"/>
          <p:cNvPicPr>
            <a:picLocks noChangeAspect="1" noChangeArrowheads="1"/>
          </p:cNvPicPr>
          <p:nvPr/>
        </p:nvPicPr>
        <p:blipFill rotWithShape="1">
          <a:blip r:embed="rId4">
            <a:extLst>
              <a:ext uri="{28A0092B-C50C-407E-A947-70E740481C1C}">
                <a14:useLocalDpi xmlns:a14="http://schemas.microsoft.com/office/drawing/2010/main" xmlns="" val="0"/>
              </a:ext>
            </a:extLst>
          </a:blip>
          <a:srcRect l="23444" t="63069" r="51031" b="32275"/>
          <a:stretch/>
        </p:blipFill>
        <p:spPr bwMode="auto">
          <a:xfrm>
            <a:off x="3131840" y="4293096"/>
            <a:ext cx="5848104" cy="6000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12" name="Picture 4"/>
          <p:cNvPicPr>
            <a:picLocks noChangeAspect="1" noChangeArrowheads="1"/>
          </p:cNvPicPr>
          <p:nvPr/>
        </p:nvPicPr>
        <p:blipFill rotWithShape="1">
          <a:blip r:embed="rId5">
            <a:extLst>
              <a:ext uri="{28A0092B-C50C-407E-A947-70E740481C1C}">
                <a14:useLocalDpi xmlns:a14="http://schemas.microsoft.com/office/drawing/2010/main" xmlns="" val="0"/>
              </a:ext>
            </a:extLst>
          </a:blip>
          <a:srcRect l="18890" t="35300" r="42857" b="49838"/>
          <a:stretch/>
        </p:blipFill>
        <p:spPr bwMode="auto">
          <a:xfrm>
            <a:off x="1115616" y="5085184"/>
            <a:ext cx="6995886" cy="15287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
        <p:nvSpPr>
          <p:cNvPr id="13" name="Oval 12"/>
          <p:cNvSpPr/>
          <p:nvPr/>
        </p:nvSpPr>
        <p:spPr>
          <a:xfrm>
            <a:off x="2483768" y="4509120"/>
            <a:ext cx="432048" cy="360040"/>
          </a:xfrm>
          <a:prstGeom prst="ellipse">
            <a:avLst/>
          </a:prstGeom>
          <a:solidFill>
            <a:srgbClr val="45C79C"/>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2</a:t>
            </a:r>
            <a:endParaRPr lang="en-GB" dirty="0"/>
          </a:p>
        </p:txBody>
      </p:sp>
      <p:sp>
        <p:nvSpPr>
          <p:cNvPr id="14" name="Oval 13"/>
          <p:cNvSpPr/>
          <p:nvPr/>
        </p:nvSpPr>
        <p:spPr>
          <a:xfrm>
            <a:off x="3203848" y="4509120"/>
            <a:ext cx="432048" cy="360040"/>
          </a:xfrm>
          <a:prstGeom prst="ellipse">
            <a:avLst/>
          </a:prstGeom>
          <a:solidFill>
            <a:srgbClr val="45C79C"/>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3</a:t>
            </a:r>
            <a:endParaRPr lang="en-GB" dirty="0"/>
          </a:p>
        </p:txBody>
      </p:sp>
      <p:sp>
        <p:nvSpPr>
          <p:cNvPr id="15" name="Oval 14"/>
          <p:cNvSpPr/>
          <p:nvPr/>
        </p:nvSpPr>
        <p:spPr>
          <a:xfrm>
            <a:off x="7092280" y="5229200"/>
            <a:ext cx="432048" cy="360040"/>
          </a:xfrm>
          <a:prstGeom prst="ellipse">
            <a:avLst/>
          </a:prstGeom>
          <a:solidFill>
            <a:srgbClr val="45C79C"/>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4</a:t>
            </a:r>
            <a:endParaRPr lang="en-GB"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b="1" dirty="0" smtClean="0"/>
              <a:t>TimerTest – part 2</a:t>
            </a:r>
            <a:endParaRPr lang="el-GR" sz="2800" b="1" dirty="0"/>
          </a:p>
        </p:txBody>
      </p:sp>
      <p:pic>
        <p:nvPicPr>
          <p:cNvPr id="5" name="Picture 4"/>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21429" t="23157" r="48968" b="55622"/>
          <a:stretch/>
        </p:blipFill>
        <p:spPr bwMode="auto">
          <a:xfrm>
            <a:off x="2123728" y="1196752"/>
            <a:ext cx="5413829" cy="218295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
        <p:nvSpPr>
          <p:cNvPr id="6" name="Oval 5"/>
          <p:cNvSpPr/>
          <p:nvPr/>
        </p:nvSpPr>
        <p:spPr>
          <a:xfrm>
            <a:off x="6444208" y="2204864"/>
            <a:ext cx="432048" cy="360040"/>
          </a:xfrm>
          <a:prstGeom prst="ellipse">
            <a:avLst/>
          </a:prstGeom>
          <a:solidFill>
            <a:srgbClr val="36D6B8"/>
          </a:solidFill>
          <a:ln>
            <a:solidFill>
              <a:schemeClr val="bg1">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1</a:t>
            </a:r>
            <a:endParaRPr lang="en-GB" dirty="0"/>
          </a:p>
        </p:txBody>
      </p:sp>
      <p:pic>
        <p:nvPicPr>
          <p:cNvPr id="7" name="Picture 3"/>
          <p:cNvPicPr>
            <a:picLocks noChangeAspect="1" noChangeArrowheads="1"/>
          </p:cNvPicPr>
          <p:nvPr/>
        </p:nvPicPr>
        <p:blipFill rotWithShape="1">
          <a:blip r:embed="rId3">
            <a:extLst>
              <a:ext uri="{28A0092B-C50C-407E-A947-70E740481C1C}">
                <a14:useLocalDpi xmlns:a14="http://schemas.microsoft.com/office/drawing/2010/main" xmlns="" val="0"/>
              </a:ext>
            </a:extLst>
          </a:blip>
          <a:srcRect l="23175" t="37125" r="58412" b="39030"/>
          <a:stretch/>
        </p:blipFill>
        <p:spPr bwMode="auto">
          <a:xfrm>
            <a:off x="1331640" y="3645024"/>
            <a:ext cx="3367316" cy="24529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
        <p:nvSpPr>
          <p:cNvPr id="8" name="Oval 7"/>
          <p:cNvSpPr/>
          <p:nvPr/>
        </p:nvSpPr>
        <p:spPr>
          <a:xfrm>
            <a:off x="4067944" y="5589240"/>
            <a:ext cx="432048" cy="360040"/>
          </a:xfrm>
          <a:prstGeom prst="ellipse">
            <a:avLst/>
          </a:prstGeom>
          <a:solidFill>
            <a:srgbClr val="45C79C"/>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2</a:t>
            </a:r>
            <a:endParaRPr lang="en-GB" dirty="0"/>
          </a:p>
        </p:txBody>
      </p:sp>
      <p:pic>
        <p:nvPicPr>
          <p:cNvPr id="9" name="Picture 5"/>
          <p:cNvPicPr>
            <a:picLocks noChangeAspect="1" noChangeArrowheads="1"/>
          </p:cNvPicPr>
          <p:nvPr/>
        </p:nvPicPr>
        <p:blipFill>
          <a:blip r:embed="rId4">
            <a:extLst>
              <a:ext uri="{28A0092B-C50C-407E-A947-70E740481C1C}">
                <a14:useLocalDpi xmlns:a14="http://schemas.microsoft.com/office/drawing/2010/main" xmlns="" val="0"/>
              </a:ext>
            </a:extLst>
          </a:blip>
          <a:srcRect/>
          <a:stretch>
            <a:fillRect/>
          </a:stretch>
        </p:blipFill>
        <p:spPr bwMode="auto">
          <a:xfrm>
            <a:off x="5580112" y="4149080"/>
            <a:ext cx="2647950" cy="12382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sp>
        <p:nvSpPr>
          <p:cNvPr id="10" name="Oval 9"/>
          <p:cNvSpPr/>
          <p:nvPr/>
        </p:nvSpPr>
        <p:spPr>
          <a:xfrm>
            <a:off x="7452320" y="4797152"/>
            <a:ext cx="432048" cy="360040"/>
          </a:xfrm>
          <a:prstGeom prst="ellipse">
            <a:avLst/>
          </a:prstGeom>
          <a:solidFill>
            <a:srgbClr val="45C79C"/>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3</a:t>
            </a:r>
            <a:endParaRPr lang="en-GB"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smtClean="0"/>
              <a:t>What is JDBC?</a:t>
            </a:r>
            <a:endParaRPr lang="el-GR" sz="3600" dirty="0"/>
          </a:p>
        </p:txBody>
      </p:sp>
      <p:sp>
        <p:nvSpPr>
          <p:cNvPr id="3" name="Text Placeholder 2"/>
          <p:cNvSpPr>
            <a:spLocks noGrp="1"/>
          </p:cNvSpPr>
          <p:nvPr>
            <p:ph type="body" idx="1"/>
          </p:nvPr>
        </p:nvSpPr>
        <p:spPr>
          <a:xfrm>
            <a:off x="1165497" y="1600200"/>
            <a:ext cx="6858000" cy="1612776"/>
          </a:xfrm>
        </p:spPr>
        <p:txBody>
          <a:bodyPr/>
          <a:lstStyle/>
          <a:p>
            <a:pPr marL="342900" indent="-342900">
              <a:buFont typeface="Arial" panose="020B0604020202020204" pitchFamily="34" charset="0"/>
              <a:buChar char="•"/>
            </a:pPr>
            <a:r>
              <a:rPr lang="en-GB" sz="1800" dirty="0" smtClean="0"/>
              <a:t>JDBC allows Java applications to connect to relational databases.</a:t>
            </a:r>
          </a:p>
          <a:p>
            <a:pPr marL="342900" indent="-342900">
              <a:buFont typeface="Arial" panose="020B0604020202020204" pitchFamily="34" charset="0"/>
              <a:buChar char="•"/>
            </a:pPr>
            <a:r>
              <a:rPr lang="en-GB" sz="1800" dirty="0" smtClean="0"/>
              <a:t>The JDBC driver provides the connection to a database.</a:t>
            </a:r>
          </a:p>
          <a:p>
            <a:pPr marL="342900" indent="-342900">
              <a:buFont typeface="Arial" panose="020B0604020202020204" pitchFamily="34" charset="0"/>
              <a:buChar char="•"/>
            </a:pPr>
            <a:r>
              <a:rPr lang="en-GB" sz="1800" dirty="0" smtClean="0"/>
              <a:t>Development process</a:t>
            </a:r>
          </a:p>
        </p:txBody>
      </p:sp>
      <p:pic>
        <p:nvPicPr>
          <p:cNvPr id="4" name="Picture 2" descr="https://www.javatpoint.com/images/jdbc.JPG"/>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1907704" y="3356992"/>
            <a:ext cx="5645413" cy="291516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rgbClr val="FFFFFF"/>
                </a:solidFill>
              </a14:hiddenFill>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600" y="620688"/>
            <a:ext cx="1462309" cy="530777"/>
          </a:xfrm>
        </p:spPr>
        <p:txBody>
          <a:bodyPr/>
          <a:lstStyle/>
          <a:p>
            <a:r>
              <a:rPr lang="en-GB" sz="2800" b="1" dirty="0" smtClean="0"/>
              <a:t>JDBC</a:t>
            </a:r>
            <a:endParaRPr lang="el-GR" b="1" dirty="0"/>
          </a:p>
        </p:txBody>
      </p:sp>
      <p:sp>
        <p:nvSpPr>
          <p:cNvPr id="3" name="Text Placeholder 2"/>
          <p:cNvSpPr>
            <a:spLocks noGrp="1"/>
          </p:cNvSpPr>
          <p:nvPr>
            <p:ph type="body" idx="1"/>
          </p:nvPr>
        </p:nvSpPr>
        <p:spPr>
          <a:xfrm>
            <a:off x="1259632" y="2348880"/>
            <a:ext cx="3046463" cy="4967700"/>
          </a:xfrm>
        </p:spPr>
        <p:txBody>
          <a:bodyPr/>
          <a:lstStyle/>
          <a:p>
            <a:pPr>
              <a:buFont typeface="Arial" pitchFamily="34" charset="0"/>
              <a:buChar char="•"/>
            </a:pPr>
            <a:r>
              <a:rPr lang="en-GB" sz="2000" dirty="0" smtClean="0"/>
              <a:t>java.sql.*</a:t>
            </a:r>
          </a:p>
          <a:p>
            <a:pPr>
              <a:buFont typeface="Arial" pitchFamily="34" charset="0"/>
              <a:buChar char="•"/>
            </a:pPr>
            <a:r>
              <a:rPr lang="en-GB" sz="2000" dirty="0" smtClean="0"/>
              <a:t>Connection</a:t>
            </a:r>
          </a:p>
          <a:p>
            <a:pPr>
              <a:buFont typeface="Arial" pitchFamily="34" charset="0"/>
              <a:buChar char="•"/>
            </a:pPr>
            <a:r>
              <a:rPr lang="en-GB" sz="2000" dirty="0" smtClean="0"/>
              <a:t>Statement</a:t>
            </a:r>
          </a:p>
          <a:p>
            <a:pPr>
              <a:buFont typeface="Arial" pitchFamily="34" charset="0"/>
              <a:buChar char="•"/>
            </a:pPr>
            <a:r>
              <a:rPr lang="en-GB" sz="2000" dirty="0" smtClean="0"/>
              <a:t>Execute SQL query</a:t>
            </a:r>
          </a:p>
          <a:p>
            <a:pPr>
              <a:buFont typeface="Arial" pitchFamily="34" charset="0"/>
              <a:buChar char="•"/>
            </a:pPr>
            <a:r>
              <a:rPr lang="en-GB" sz="2000" dirty="0" smtClean="0"/>
              <a:t>Processing </a:t>
            </a:r>
            <a:r>
              <a:rPr lang="en-GB" sz="2000" dirty="0" err="1" smtClean="0"/>
              <a:t>ResultSet</a:t>
            </a:r>
            <a:endParaRPr lang="en-GB" sz="2000" dirty="0" smtClean="0"/>
          </a:p>
          <a:p>
            <a:pPr>
              <a:buFont typeface="Arial" pitchFamily="34" charset="0"/>
              <a:buChar char="•"/>
            </a:pPr>
            <a:r>
              <a:rPr lang="en-GB" sz="2000" dirty="0" smtClean="0"/>
              <a:t>Closing (</a:t>
            </a:r>
            <a:r>
              <a:rPr lang="en-GB" sz="2000" dirty="0" err="1" smtClean="0"/>
              <a:t>ResultSet</a:t>
            </a:r>
            <a:r>
              <a:rPr lang="en-GB" sz="2000" dirty="0" smtClean="0"/>
              <a:t>, Statement and </a:t>
            </a:r>
          </a:p>
          <a:p>
            <a:pPr marL="0" indent="0">
              <a:buFont typeface="Arial" pitchFamily="34" charset="0"/>
              <a:buChar char="•"/>
            </a:pPr>
            <a:r>
              <a:rPr lang="en-GB" sz="2000" dirty="0" smtClean="0"/>
              <a:t>Connection).</a:t>
            </a:r>
          </a:p>
          <a:p>
            <a:endParaRPr lang="en-GB" sz="1800" dirty="0" smtClean="0"/>
          </a:p>
          <a:p>
            <a:endParaRPr lang="en-GB" sz="1800" dirty="0" smtClean="0"/>
          </a:p>
          <a:p>
            <a:endParaRPr lang="el-GR" sz="1800" dirty="0"/>
          </a:p>
        </p:txBody>
      </p:sp>
      <p:pic>
        <p:nvPicPr>
          <p:cNvPr id="4" name="Picture 3"/>
          <p:cNvPicPr>
            <a:picLocks noChangeAspect="1"/>
          </p:cNvPicPr>
          <p:nvPr/>
        </p:nvPicPr>
        <p:blipFill rotWithShape="1">
          <a:blip r:embed="rId3"/>
          <a:srcRect l="19305" t="26154" r="35903" b="52564"/>
          <a:stretch/>
        </p:blipFill>
        <p:spPr>
          <a:xfrm>
            <a:off x="2226534" y="404665"/>
            <a:ext cx="6714962" cy="17281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rotWithShape="1">
          <a:blip r:embed="rId3"/>
          <a:srcRect l="15972" t="11539" r="76250" b="87051"/>
          <a:stretch/>
        </p:blipFill>
        <p:spPr>
          <a:xfrm>
            <a:off x="5796136" y="188640"/>
            <a:ext cx="1422400" cy="1397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p:cNvPicPr>
            <a:picLocks noChangeAspect="1"/>
          </p:cNvPicPr>
          <p:nvPr/>
        </p:nvPicPr>
        <p:blipFill rotWithShape="1">
          <a:blip r:embed="rId4"/>
          <a:srcRect l="17777" t="54103" r="68681" b="24871"/>
          <a:stretch/>
        </p:blipFill>
        <p:spPr>
          <a:xfrm>
            <a:off x="5364088" y="2780928"/>
            <a:ext cx="2476500" cy="2082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ctrTitle" idx="4294967295"/>
          </p:nvPr>
        </p:nvSpPr>
        <p:spPr>
          <a:xfrm>
            <a:off x="1806575" y="1679575"/>
            <a:ext cx="7337425" cy="1546225"/>
          </a:xfrm>
          <a:prstGeom prst="rect">
            <a:avLst/>
          </a:prstGeom>
        </p:spPr>
        <p:txBody>
          <a:bodyPr lIns="91425" tIns="91425" rIns="91425" bIns="91425" anchor="b" anchorCtr="0">
            <a:noAutofit/>
          </a:bodyPr>
          <a:lstStyle/>
          <a:p>
            <a:pPr lvl="0" rtl="0">
              <a:spcBef>
                <a:spcPts val="0"/>
              </a:spcBef>
              <a:buNone/>
            </a:pPr>
            <a:r>
              <a:rPr lang="en" sz="2200" b="1" dirty="0" smtClean="0">
                <a:solidFill>
                  <a:srgbClr val="2E3037"/>
                </a:solidFill>
              </a:rPr>
              <a:t>Thank you!</a:t>
            </a:r>
            <a:endParaRPr lang="en" sz="2200" b="1" dirty="0">
              <a:solidFill>
                <a:srgbClr val="2E3037"/>
              </a:solidFill>
            </a:endParaRPr>
          </a:p>
        </p:txBody>
      </p:sp>
      <p:sp>
        <p:nvSpPr>
          <p:cNvPr id="289" name="Shape 289"/>
          <p:cNvSpPr txBox="1">
            <a:spLocks noGrp="1"/>
          </p:cNvSpPr>
          <p:nvPr>
            <p:ph type="subTitle" idx="4294967295"/>
          </p:nvPr>
        </p:nvSpPr>
        <p:spPr>
          <a:xfrm>
            <a:off x="1806575" y="3022600"/>
            <a:ext cx="7337425" cy="812800"/>
          </a:xfrm>
          <a:prstGeom prst="rect">
            <a:avLst/>
          </a:prstGeom>
        </p:spPr>
        <p:txBody>
          <a:bodyPr lIns="91425" tIns="91425" rIns="91425" bIns="91425" anchor="ctr" anchorCtr="0">
            <a:noAutofit/>
          </a:bodyPr>
          <a:lstStyle/>
          <a:p>
            <a:pPr lvl="0" rtl="0">
              <a:spcBef>
                <a:spcPts val="0"/>
              </a:spcBef>
              <a:buNone/>
            </a:pPr>
            <a:r>
              <a:rPr lang="en" sz="3600" b="1">
                <a:solidFill>
                  <a:srgbClr val="F3F3F3"/>
                </a:solidFill>
              </a:rPr>
              <a:t>ANY QUESTIONS?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Get All Messages command</a:t>
            </a:r>
            <a:endParaRPr lang="el-G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dirty="0" smtClean="0"/>
              <a:t>Username check and initialising array</a:t>
            </a:r>
            <a:endParaRPr lang="en-GB" sz="2800" dirty="0"/>
          </a:p>
        </p:txBody>
      </p:sp>
      <p:sp>
        <p:nvSpPr>
          <p:cNvPr id="3" name="Text Placeholder 2"/>
          <p:cNvSpPr>
            <a:spLocks noGrp="1"/>
          </p:cNvSpPr>
          <p:nvPr>
            <p:ph type="body" idx="1"/>
          </p:nvPr>
        </p:nvSpPr>
        <p:spPr>
          <a:xfrm>
            <a:off x="1165497" y="4725144"/>
            <a:ext cx="6858000" cy="1842756"/>
          </a:xfrm>
        </p:spPr>
        <p:txBody>
          <a:bodyPr/>
          <a:lstStyle/>
          <a:p>
            <a:pPr>
              <a:buNone/>
            </a:pPr>
            <a:r>
              <a:rPr lang="en-GB" sz="2000" dirty="0" smtClean="0"/>
              <a:t>In this code the username is entered by the user. The program then checks if the current user matches the username entered. If the it does an array list is created called ‘holding’.</a:t>
            </a:r>
          </a:p>
          <a:p>
            <a:endParaRPr lang="el-GR" dirty="0"/>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20000" t="20926" r="51562" b="65000"/>
          <a:stretch/>
        </p:blipFill>
        <p:spPr bwMode="auto">
          <a:xfrm>
            <a:off x="1115616" y="1772816"/>
            <a:ext cx="7688707" cy="214044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dirty="0" smtClean="0"/>
              <a:t>Getting the messages into the array</a:t>
            </a:r>
            <a:endParaRPr lang="el-GR" sz="2800" dirty="0"/>
          </a:p>
        </p:txBody>
      </p:sp>
      <p:sp>
        <p:nvSpPr>
          <p:cNvPr id="3" name="Text Placeholder 2"/>
          <p:cNvSpPr>
            <a:spLocks noGrp="1"/>
          </p:cNvSpPr>
          <p:nvPr>
            <p:ph type="body" idx="1"/>
          </p:nvPr>
        </p:nvSpPr>
        <p:spPr>
          <a:xfrm>
            <a:off x="1115616" y="3645024"/>
            <a:ext cx="7150942" cy="1222068"/>
          </a:xfrm>
        </p:spPr>
        <p:txBody>
          <a:bodyPr/>
          <a:lstStyle/>
          <a:p>
            <a:pPr>
              <a:buNone/>
            </a:pPr>
            <a:r>
              <a:rPr lang="en-GB" dirty="0" smtClean="0"/>
              <a:t>The variable ‘</a:t>
            </a:r>
            <a:r>
              <a:rPr lang="en-GB" dirty="0" err="1" smtClean="0"/>
              <a:t>i</a:t>
            </a:r>
            <a:r>
              <a:rPr lang="en-GB" dirty="0" smtClean="0"/>
              <a:t>’ is initialised as 1. While there are messages available for the user they are added to the array along with the number of the message (</a:t>
            </a:r>
            <a:r>
              <a:rPr lang="en-GB" dirty="0" err="1" smtClean="0"/>
              <a:t>i</a:t>
            </a:r>
            <a:r>
              <a:rPr lang="en-GB" dirty="0" smtClean="0"/>
              <a:t>), the sender and the date.</a:t>
            </a:r>
          </a:p>
          <a:p>
            <a:pPr>
              <a:buNone/>
            </a:pPr>
            <a:r>
              <a:rPr lang="en-GB" dirty="0" smtClean="0"/>
              <a:t>I is incremented by 1 after each message.</a:t>
            </a:r>
          </a:p>
          <a:p>
            <a:endParaRPr lang="el-GR" dirty="0"/>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21608" t="27800" r="43350" b="63607"/>
          <a:stretch/>
        </p:blipFill>
        <p:spPr bwMode="auto">
          <a:xfrm>
            <a:off x="611560" y="1700808"/>
            <a:ext cx="8256358" cy="11388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dirty="0" smtClean="0"/>
              <a:t>Outputting the messages pt.1</a:t>
            </a:r>
            <a:endParaRPr lang="el-GR" sz="2800" dirty="0"/>
          </a:p>
        </p:txBody>
      </p:sp>
      <p:sp>
        <p:nvSpPr>
          <p:cNvPr id="3" name="Text Placeholder 2"/>
          <p:cNvSpPr>
            <a:spLocks noGrp="1"/>
          </p:cNvSpPr>
          <p:nvPr>
            <p:ph type="body" idx="1"/>
          </p:nvPr>
        </p:nvSpPr>
        <p:spPr>
          <a:xfrm>
            <a:off x="971600" y="4653136"/>
            <a:ext cx="7956376" cy="1511316"/>
          </a:xfrm>
        </p:spPr>
        <p:txBody>
          <a:bodyPr/>
          <a:lstStyle/>
          <a:p>
            <a:r>
              <a:rPr lang="en-GB" dirty="0" smtClean="0"/>
              <a:t>The code then checks if the array has anything in it. If it doesn’t then the error message ‘you have no messages’ is displayed </a:t>
            </a:r>
            <a:endParaRPr lang="el-GR" dirty="0"/>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19686" t="37539" r="48621" b="36784"/>
          <a:stretch/>
        </p:blipFill>
        <p:spPr bwMode="auto">
          <a:xfrm>
            <a:off x="1256935" y="1412776"/>
            <a:ext cx="6952890" cy="31683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dirty="0" smtClean="0"/>
              <a:t>Outputting the messages pt.2</a:t>
            </a:r>
            <a:endParaRPr lang="el-GR" sz="2800" dirty="0"/>
          </a:p>
        </p:txBody>
      </p:sp>
      <p:sp>
        <p:nvSpPr>
          <p:cNvPr id="3" name="Text Placeholder 2"/>
          <p:cNvSpPr>
            <a:spLocks noGrp="1"/>
          </p:cNvSpPr>
          <p:nvPr>
            <p:ph type="body" idx="1"/>
          </p:nvPr>
        </p:nvSpPr>
        <p:spPr>
          <a:xfrm>
            <a:off x="971600" y="4293948"/>
            <a:ext cx="7956376" cy="1511316"/>
          </a:xfrm>
        </p:spPr>
        <p:txBody>
          <a:bodyPr/>
          <a:lstStyle/>
          <a:p>
            <a:r>
              <a:rPr lang="en-GB" sz="2800" dirty="0" smtClean="0"/>
              <a:t>If messages are available then a while statement occurs – executing when the array isn’t empty. It will then output the first item in the array before removing it. This process will repeat until nothing is left in the array.</a:t>
            </a:r>
            <a:endParaRPr lang="el-GR" sz="2800" dirty="0"/>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19686" t="37539" r="48621" b="36784"/>
          <a:stretch/>
        </p:blipFill>
        <p:spPr bwMode="auto">
          <a:xfrm>
            <a:off x="1256935" y="1124744"/>
            <a:ext cx="6952890" cy="31683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622446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dirty="0" smtClean="0"/>
              <a:t>Outputting the messages pt.3</a:t>
            </a:r>
            <a:endParaRPr lang="el-GR" sz="2800" dirty="0"/>
          </a:p>
        </p:txBody>
      </p:sp>
      <p:sp>
        <p:nvSpPr>
          <p:cNvPr id="3" name="Text Placeholder 2"/>
          <p:cNvSpPr>
            <a:spLocks noGrp="1"/>
          </p:cNvSpPr>
          <p:nvPr>
            <p:ph type="body" idx="1"/>
          </p:nvPr>
        </p:nvSpPr>
        <p:spPr>
          <a:xfrm>
            <a:off x="971600" y="4293948"/>
            <a:ext cx="7956376" cy="1511316"/>
          </a:xfrm>
        </p:spPr>
        <p:txBody>
          <a:bodyPr/>
          <a:lstStyle/>
          <a:p>
            <a:r>
              <a:rPr lang="en-GB" sz="2800" dirty="0" smtClean="0"/>
              <a:t>The program will then state when there are no messages left. At the bottom it can also be seen the error message that occurs if the username entered at the start is incorrect.</a:t>
            </a:r>
            <a:endParaRPr lang="el-GR" sz="2800" dirty="0"/>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19686" t="37539" r="48621" b="36784"/>
          <a:stretch/>
        </p:blipFill>
        <p:spPr bwMode="auto">
          <a:xfrm>
            <a:off x="1256935" y="1124744"/>
            <a:ext cx="6952890" cy="31683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290357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Registration</a:t>
            </a:r>
            <a:endParaRPr lang="el-GR" sz="3200" dirty="0"/>
          </a:p>
        </p:txBody>
      </p:sp>
      <p:sp>
        <p:nvSpPr>
          <p:cNvPr id="3" name="Text Placeholder 2"/>
          <p:cNvSpPr>
            <a:spLocks noGrp="1"/>
          </p:cNvSpPr>
          <p:nvPr>
            <p:ph type="body" idx="1"/>
          </p:nvPr>
        </p:nvSpPr>
        <p:spPr/>
        <p:txBody>
          <a:bodyPr/>
          <a:lstStyle/>
          <a:p>
            <a:pPr>
              <a:buNone/>
            </a:pPr>
            <a:r>
              <a:rPr lang="en-GB" dirty="0" smtClean="0"/>
              <a:t>Two classes:</a:t>
            </a:r>
          </a:p>
          <a:p>
            <a:pPr>
              <a:buNone/>
            </a:pPr>
            <a:r>
              <a:rPr lang="en-GB" dirty="0" smtClean="0"/>
              <a:t>	</a:t>
            </a:r>
          </a:p>
          <a:p>
            <a:pPr lvl="1">
              <a:buFont typeface="Wingdings" pitchFamily="2" charset="2"/>
              <a:buChar char="Ø"/>
            </a:pPr>
            <a:r>
              <a:rPr lang="en-GB" dirty="0" smtClean="0"/>
              <a:t> </a:t>
            </a:r>
            <a:r>
              <a:rPr lang="en-GB" dirty="0" err="1" smtClean="0"/>
              <a:t>RegistrationCommand</a:t>
            </a:r>
            <a:endParaRPr lang="en-GB" dirty="0" smtClean="0"/>
          </a:p>
          <a:p>
            <a:pPr lvl="1">
              <a:buFont typeface="Wingdings" pitchFamily="2" charset="2"/>
              <a:buChar char="Ø"/>
            </a:pPr>
            <a:r>
              <a:rPr lang="en-GB" dirty="0" smtClean="0"/>
              <a:t> </a:t>
            </a:r>
            <a:r>
              <a:rPr lang="en-GB" dirty="0" err="1" smtClean="0"/>
              <a:t>RegistrationUpdate</a:t>
            </a:r>
            <a:endParaRPr lang="en" dirty="0" smtClean="0"/>
          </a:p>
          <a:p>
            <a:endParaRPr lang="el-GR" dirty="0"/>
          </a:p>
        </p:txBody>
      </p:sp>
    </p:spTree>
  </p:cSld>
  <p:clrMapOvr>
    <a:masterClrMapping/>
  </p:clrMapOvr>
</p:sld>
</file>

<file path=ppt/theme/theme1.xml><?xml version="1.0" encoding="utf-8"?>
<a:theme xmlns:a="http://schemas.openxmlformats.org/drawingml/2006/main" name="Eleano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2006</TotalTime>
  <Words>617</Words>
  <Application>Microsoft Office PowerPoint</Application>
  <PresentationFormat>On-screen Show (4:3)</PresentationFormat>
  <Paragraphs>94</Paragraphs>
  <Slides>25</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Quicksand</vt:lpstr>
      <vt:lpstr>Wingdings</vt:lpstr>
      <vt:lpstr>Eleanor template</vt:lpstr>
      <vt:lpstr>CMP5308:  Advanced Programming UG2</vt:lpstr>
      <vt:lpstr>Slide 2</vt:lpstr>
      <vt:lpstr>Get All Messages command</vt:lpstr>
      <vt:lpstr>Username check and initialising array</vt:lpstr>
      <vt:lpstr>Getting the messages into the array</vt:lpstr>
      <vt:lpstr>Outputting the messages pt.1</vt:lpstr>
      <vt:lpstr>Outputting the messages pt.2</vt:lpstr>
      <vt:lpstr>Outputting the messages pt.3</vt:lpstr>
      <vt:lpstr>Registration</vt:lpstr>
      <vt:lpstr> RegistrationCommand-part 1</vt:lpstr>
      <vt:lpstr> RegistrationCommand-part 2</vt:lpstr>
      <vt:lpstr>Slide 12</vt:lpstr>
      <vt:lpstr>RegistrationUpdate-part 1</vt:lpstr>
      <vt:lpstr>RegistrationUpdate-part2</vt:lpstr>
      <vt:lpstr>Reminders</vt:lpstr>
      <vt:lpstr>ReminderCommand – part 1</vt:lpstr>
      <vt:lpstr>ReminderCommand – part 2</vt:lpstr>
      <vt:lpstr>EditReminder – part 1</vt:lpstr>
      <vt:lpstr>EditReminder – part 2</vt:lpstr>
      <vt:lpstr>username_reminders.txt</vt:lpstr>
      <vt:lpstr>TimerTest – part 1</vt:lpstr>
      <vt:lpstr>TimerTest – part 2</vt:lpstr>
      <vt:lpstr>What is JDBC?</vt:lpstr>
      <vt:lpstr>JDBC</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CMP5308:  Advanced Programming UG2</dc:title>
  <dc:creator>user</dc:creator>
  <cp:lastModifiedBy>user</cp:lastModifiedBy>
  <cp:revision>185</cp:revision>
  <dcterms:modified xsi:type="dcterms:W3CDTF">2017-04-24T18:11:56Z</dcterms:modified>
</cp:coreProperties>
</file>